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5" r:id="rId6"/>
    <p:sldId id="257" r:id="rId7"/>
    <p:sldId id="260" r:id="rId8"/>
    <p:sldId id="272" r:id="rId9"/>
    <p:sldId id="261" r:id="rId10"/>
    <p:sldId id="262" r:id="rId11"/>
    <p:sldId id="263" r:id="rId12"/>
    <p:sldId id="265" r:id="rId13"/>
    <p:sldId id="266" r:id="rId14"/>
    <p:sldId id="273" r:id="rId15"/>
    <p:sldId id="268" r:id="rId16"/>
    <p:sldId id="274" r:id="rId17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BFB5"/>
    <a:srgbClr val="E55D59"/>
    <a:srgbClr val="1070A0"/>
    <a:srgbClr val="15B8D3"/>
    <a:srgbClr val="E55D56"/>
    <a:srgbClr val="0C4461"/>
    <a:srgbClr val="38454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7EE1F9-77C2-45F0-85AE-5D3F8DCB0BD9}" v="1" dt="2026-07-30T10:44:09.6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WN, KELLY" userId="b66f0e96-098c-4e33-b3a1-bbda20ee3764" providerId="ADAL" clId="{FB97EBFD-1FE9-42A2-8F37-D3E9E65CC3CE}"/>
    <pc:docChg chg="undo custSel addSld modSld">
      <pc:chgData name="BROWN, KELLY" userId="b66f0e96-098c-4e33-b3a1-bbda20ee3764" providerId="ADAL" clId="{FB97EBFD-1FE9-42A2-8F37-D3E9E65CC3CE}" dt="2026-07-30T10:44:20.970" v="2" actId="478"/>
      <pc:docMkLst>
        <pc:docMk/>
      </pc:docMkLst>
      <pc:sldChg chg="addSp delSp add mod">
        <pc:chgData name="BROWN, KELLY" userId="b66f0e96-098c-4e33-b3a1-bbda20ee3764" providerId="ADAL" clId="{FB97EBFD-1FE9-42A2-8F37-D3E9E65CC3CE}" dt="2026-07-30T10:44:20.970" v="2" actId="478"/>
        <pc:sldMkLst>
          <pc:docMk/>
          <pc:sldMk cId="2113533404" sldId="275"/>
        </pc:sldMkLst>
        <pc:spChg chg="add del">
          <ac:chgData name="BROWN, KELLY" userId="b66f0e96-098c-4e33-b3a1-bbda20ee3764" providerId="ADAL" clId="{FB97EBFD-1FE9-42A2-8F37-D3E9E65CC3CE}" dt="2026-07-30T10:44:20.970" v="2" actId="478"/>
          <ac:spMkLst>
            <pc:docMk/>
            <pc:sldMk cId="2113533404" sldId="275"/>
            <ac:spMk id="2" creationId="{27C43E07-6C07-6109-44D7-D06C980B47A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636DD-64E8-42AF-8D72-29C2AB3D4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A8E51-16EA-4104-9BE4-A5BF6FC186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47DCC-470D-4505-89EF-7F5C16C69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AEF-EEA2-4D0A-85EC-09F797943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342E6-2647-43D5-A3D9-1159C0893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43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B558C-7A0C-44A9-A50B-548221E20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1C3288-21DC-44D1-8B00-CA99301695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1AD91-9D90-462D-AEFC-FCC7BE2EF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51D41-F566-4394-8DC0-8997AF775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5257-CFAA-4A6A-9940-44632FC8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33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1A66DF-6A9A-499F-B826-FB35E3E64B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A1B33B-3CF6-4EBD-924F-4244653BC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DE105-43F0-4ABB-A465-8B0A9B0B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DB327-8B16-40A8-824F-8F84D9D44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86DAF-C719-4CDC-B38A-9828F4AE3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190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1DD29-FE16-457A-8024-65148FA83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1D9DF-0A5A-4CB0-A7B6-9990D34A7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F94E-A529-4FF6-A902-FA71D6528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7CCE4-7EF0-4FFA-A4D0-869B7ABA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A633F-DA4E-4593-BC8A-B92F058B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625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836EF-612D-461B-A175-E552740F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6BCB5-CA3E-4262-8322-3E33B6AAA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DFDBB-D8B1-4C72-AA74-BEC150D3E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B1370-0330-4C5E-96C5-C8441D290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86774-9ABA-45A0-9B2A-03D115D3E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3A53F-419F-4285-9084-5567D5552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F0D38-3EC0-45FF-8CFC-170A3BC1B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99839-4812-487A-BD9D-5C5DDF40E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5783E4-FC6F-445E-B467-E7A79EF0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816C15-30E6-481D-A72C-95E7271DE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956A6-FF39-4BD5-B349-303D4B86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85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3E2A7-ACC2-4306-B826-3E0B82CA2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AA129-6738-4174-9956-5D29E9985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4C163-9AB8-4381-BE79-45E9DED1C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92500-D333-4E3F-BE27-E236D2AA11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E9F9A-F284-49DA-A286-9E75C825A9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8B4CC-7F19-4CA9-A2BB-51AEB003C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D21A8E-EB5B-4BA1-8504-45C95622F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AA3E0B-1E3B-4A30-9D18-FAF5FAC4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995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49912-8D9D-4A81-B1D1-21FF0E95E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790366-BF47-4E5C-A94D-7E811CF45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8989A5-BEF2-4487-97CC-33EADDD6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4A9CB-7A2D-4F54-A64E-FB8AD7EA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0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C4A9F1-5501-46CE-A111-EAFF62121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43D4F9-6813-47DB-B2B8-418A23FB0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597CD-D8B9-435A-9B25-9ACB68E76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10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D3F9E-C2B9-437E-839E-DDD3C76EF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FFEA6-7C96-4905-B0D9-2BDCD2751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FBD21B-D54C-406A-B830-E018832FE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53F5C-5010-4875-9780-339AD678A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59732-D9AA-4944-97C5-88F86E3CD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72E02E-F56E-4AEA-859D-F3FA56E38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40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C7006-CAA3-438F-A713-CD29F0CF2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C69A34-0E26-4ACB-9FC4-9D1E50DA3E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F608C6-D3CF-4530-BA99-6AB993F3E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FB453-4D51-4AE1-8086-3DCA0354D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8EFE60-59B1-4F39-AB23-9A595AB9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15367-7603-414C-89C8-A5E28143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262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2B408A-27E3-4F28-8386-21FFB633C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396E1-C405-4369-9A71-DA8FDD558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5EDED-051E-4A55-B3D5-0B400BEF9E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116F5-F563-4677-AA78-659B7EF98FF0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479D4-62E9-4E09-ACA1-793DF3146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E84ED-F0F5-42B5-9E66-F07534635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8697E-5903-43A6-89F6-FD3C0CE6C7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367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prinkler watering plants&#10;&#10;Description automatically generated">
            <a:extLst>
              <a:ext uri="{FF2B5EF4-FFF2-40B4-BE49-F238E27FC236}">
                <a16:creationId xmlns:a16="http://schemas.microsoft.com/office/drawing/2014/main" id="{FE85C62F-F523-791A-1334-FA1E8018C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6336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0505C2-2392-46B5-A0B4-7168E4CCFDCA}"/>
              </a:ext>
            </a:extLst>
          </p:cNvPr>
          <p:cNvSpPr txBox="1"/>
          <p:nvPr/>
        </p:nvSpPr>
        <p:spPr>
          <a:xfrm>
            <a:off x="436666" y="5669902"/>
            <a:ext cx="5359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really know about water? Let’s find out!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114AF8-F60B-F1E2-57AF-EFB2D00F8FB9}"/>
              </a:ext>
            </a:extLst>
          </p:cNvPr>
          <p:cNvSpPr txBox="1"/>
          <p:nvPr/>
        </p:nvSpPr>
        <p:spPr>
          <a:xfrm>
            <a:off x="436666" y="1847754"/>
            <a:ext cx="52562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your knowledge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7418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06F52089-A4D5-4C51-8EEF-60A25D707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9212" y="0"/>
            <a:ext cx="4432788" cy="6858000"/>
          </a:xfrm>
          <a:prstGeom prst="rect">
            <a:avLst/>
          </a:prstGeom>
        </p:spPr>
      </p:pic>
      <p:sp>
        <p:nvSpPr>
          <p:cNvPr id="8" name="Question 8">
            <a:extLst>
              <a:ext uri="{FF2B5EF4-FFF2-40B4-BE49-F238E27FC236}">
                <a16:creationId xmlns:a16="http://schemas.microsoft.com/office/drawing/2014/main" id="{9FF4F027-2BFB-4F98-9696-20BD2341740A}"/>
              </a:ext>
            </a:extLst>
          </p:cNvPr>
          <p:cNvSpPr txBox="1"/>
          <p:nvPr/>
        </p:nvSpPr>
        <p:spPr>
          <a:xfrm>
            <a:off x="447572" y="1489297"/>
            <a:ext cx="5816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of the following are ok to be flushed down the toilet?</a:t>
            </a:r>
          </a:p>
        </p:txBody>
      </p:sp>
      <p:sp>
        <p:nvSpPr>
          <p:cNvPr id="9" name="50,000">
            <a:extLst>
              <a:ext uri="{FF2B5EF4-FFF2-40B4-BE49-F238E27FC236}">
                <a16:creationId xmlns:a16="http://schemas.microsoft.com/office/drawing/2014/main" id="{BACB47E6-92A4-433D-9335-6CA5F60EAB34}"/>
              </a:ext>
            </a:extLst>
          </p:cNvPr>
          <p:cNvSpPr/>
          <p:nvPr/>
        </p:nvSpPr>
        <p:spPr>
          <a:xfrm>
            <a:off x="499797" y="3118296"/>
            <a:ext cx="2556000" cy="54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 wipes</a:t>
            </a:r>
          </a:p>
        </p:txBody>
      </p:sp>
      <p:sp>
        <p:nvSpPr>
          <p:cNvPr id="11" name="250,000">
            <a:extLst>
              <a:ext uri="{FF2B5EF4-FFF2-40B4-BE49-F238E27FC236}">
                <a16:creationId xmlns:a16="http://schemas.microsoft.com/office/drawing/2014/main" id="{EBEFD48E-CEFF-4241-8F89-B00AFA287E46}"/>
              </a:ext>
            </a:extLst>
          </p:cNvPr>
          <p:cNvSpPr/>
          <p:nvPr/>
        </p:nvSpPr>
        <p:spPr>
          <a:xfrm>
            <a:off x="499797" y="3863037"/>
            <a:ext cx="2554246" cy="54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Dental floss</a:t>
            </a:r>
          </a:p>
        </p:txBody>
      </p:sp>
      <p:sp>
        <p:nvSpPr>
          <p:cNvPr id="13" name="3 million">
            <a:extLst>
              <a:ext uri="{FF2B5EF4-FFF2-40B4-BE49-F238E27FC236}">
                <a16:creationId xmlns:a16="http://schemas.microsoft.com/office/drawing/2014/main" id="{26196024-02E5-4A92-A378-6F25DB992BED}"/>
              </a:ext>
            </a:extLst>
          </p:cNvPr>
          <p:cNvSpPr/>
          <p:nvPr/>
        </p:nvSpPr>
        <p:spPr>
          <a:xfrm>
            <a:off x="499797" y="4596196"/>
            <a:ext cx="2554246" cy="54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Kitchen roll</a:t>
            </a:r>
          </a:p>
        </p:txBody>
      </p:sp>
      <p:sp>
        <p:nvSpPr>
          <p:cNvPr id="15" name="3 million">
            <a:extLst>
              <a:ext uri="{FF2B5EF4-FFF2-40B4-BE49-F238E27FC236}">
                <a16:creationId xmlns:a16="http://schemas.microsoft.com/office/drawing/2014/main" id="{967939A5-17A7-4BC2-BDBD-69928DB5DF6B}"/>
              </a:ext>
            </a:extLst>
          </p:cNvPr>
          <p:cNvSpPr/>
          <p:nvPr/>
        </p:nvSpPr>
        <p:spPr>
          <a:xfrm>
            <a:off x="499796" y="5340234"/>
            <a:ext cx="2556000" cy="54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1B2F240-4DF9-49EA-B8E0-03E9B127B9F6}"/>
              </a:ext>
            </a:extLst>
          </p:cNvPr>
          <p:cNvSpPr/>
          <p:nvPr/>
        </p:nvSpPr>
        <p:spPr>
          <a:xfrm>
            <a:off x="10997245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EE8039D8-15F3-4B33-BA69-AD6313E97F17}"/>
              </a:ext>
            </a:extLst>
          </p:cNvPr>
          <p:cNvSpPr/>
          <p:nvPr/>
        </p:nvSpPr>
        <p:spPr>
          <a:xfrm>
            <a:off x="11190881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A72CED1-B5E3-4BE0-84E3-6C2EAB31924A}"/>
              </a:ext>
            </a:extLst>
          </p:cNvPr>
          <p:cNvSpPr/>
          <p:nvPr/>
        </p:nvSpPr>
        <p:spPr>
          <a:xfrm>
            <a:off x="10997245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D80474BA-4B8B-429A-A0AB-54D7C9D6B505}"/>
              </a:ext>
            </a:extLst>
          </p:cNvPr>
          <p:cNvSpPr/>
          <p:nvPr/>
        </p:nvSpPr>
        <p:spPr>
          <a:xfrm>
            <a:off x="11190881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6A33BEB-F2BC-4FFB-87E1-3BE26E176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0" y="343780"/>
            <a:ext cx="1144988" cy="492252"/>
          </a:xfrm>
          <a:prstGeom prst="rect">
            <a:avLst/>
          </a:prstGeom>
        </p:spPr>
      </p:pic>
      <p:sp>
        <p:nvSpPr>
          <p:cNvPr id="25" name="3 million">
            <a:extLst>
              <a:ext uri="{FF2B5EF4-FFF2-40B4-BE49-F238E27FC236}">
                <a16:creationId xmlns:a16="http://schemas.microsoft.com/office/drawing/2014/main" id="{2161BE70-43A1-42F0-B283-01B8A168EA39}"/>
              </a:ext>
            </a:extLst>
          </p:cNvPr>
          <p:cNvSpPr/>
          <p:nvPr/>
        </p:nvSpPr>
        <p:spPr>
          <a:xfrm>
            <a:off x="3345878" y="4596196"/>
            <a:ext cx="2556000" cy="54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</a:t>
            </a:r>
          </a:p>
        </p:txBody>
      </p:sp>
      <p:sp>
        <p:nvSpPr>
          <p:cNvPr id="26" name="3 million">
            <a:extLst>
              <a:ext uri="{FF2B5EF4-FFF2-40B4-BE49-F238E27FC236}">
                <a16:creationId xmlns:a16="http://schemas.microsoft.com/office/drawing/2014/main" id="{8D5021E2-C5C3-49BF-A2D6-0A8A2931CC2F}"/>
              </a:ext>
            </a:extLst>
          </p:cNvPr>
          <p:cNvSpPr/>
          <p:nvPr/>
        </p:nvSpPr>
        <p:spPr>
          <a:xfrm>
            <a:off x="3355947" y="3118296"/>
            <a:ext cx="2556000" cy="54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</a:p>
        </p:txBody>
      </p:sp>
      <p:sp>
        <p:nvSpPr>
          <p:cNvPr id="27" name="250,000">
            <a:extLst>
              <a:ext uri="{FF2B5EF4-FFF2-40B4-BE49-F238E27FC236}">
                <a16:creationId xmlns:a16="http://schemas.microsoft.com/office/drawing/2014/main" id="{DAB1CBBF-15F2-4BED-8615-350C403C8D3C}"/>
              </a:ext>
            </a:extLst>
          </p:cNvPr>
          <p:cNvSpPr/>
          <p:nvPr/>
        </p:nvSpPr>
        <p:spPr>
          <a:xfrm>
            <a:off x="3357701" y="3857246"/>
            <a:ext cx="2554246" cy="54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Nappies</a:t>
            </a:r>
          </a:p>
        </p:txBody>
      </p:sp>
      <p:sp>
        <p:nvSpPr>
          <p:cNvPr id="28" name="250,000">
            <a:extLst>
              <a:ext uri="{FF2B5EF4-FFF2-40B4-BE49-F238E27FC236}">
                <a16:creationId xmlns:a16="http://schemas.microsoft.com/office/drawing/2014/main" id="{DDA42D06-F827-46A9-B386-9A0281E16254}"/>
              </a:ext>
            </a:extLst>
          </p:cNvPr>
          <p:cNvSpPr/>
          <p:nvPr/>
        </p:nvSpPr>
        <p:spPr>
          <a:xfrm>
            <a:off x="3346755" y="5371290"/>
            <a:ext cx="2554246" cy="54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Cotton buds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55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3A972C-B421-55D6-740B-C82A6D073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2" r="19904"/>
          <a:stretch>
            <a:fillRect/>
          </a:stretch>
        </p:blipFill>
        <p:spPr>
          <a:xfrm>
            <a:off x="7754803" y="-1"/>
            <a:ext cx="4437197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7EE245-E00B-4B4B-8BC9-F9DEF67665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4" y="224066"/>
            <a:ext cx="978176" cy="397595"/>
          </a:xfrm>
          <a:prstGeom prst="rect">
            <a:avLst/>
          </a:prstGeom>
        </p:spPr>
      </p:pic>
      <p:sp>
        <p:nvSpPr>
          <p:cNvPr id="8" name="Question 8">
            <a:extLst>
              <a:ext uri="{FF2B5EF4-FFF2-40B4-BE49-F238E27FC236}">
                <a16:creationId xmlns:a16="http://schemas.microsoft.com/office/drawing/2014/main" id="{9FF4F027-2BFB-4F98-9696-20BD2341740A}"/>
              </a:ext>
            </a:extLst>
          </p:cNvPr>
          <p:cNvSpPr txBox="1"/>
          <p:nvPr/>
        </p:nvSpPr>
        <p:spPr>
          <a:xfrm>
            <a:off x="419720" y="1444345"/>
            <a:ext cx="73336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money do uncontrolled urinals waste per year, per urinal?</a:t>
            </a:r>
          </a:p>
        </p:txBody>
      </p:sp>
      <p:sp>
        <p:nvSpPr>
          <p:cNvPr id="9" name="50,000">
            <a:extLst>
              <a:ext uri="{FF2B5EF4-FFF2-40B4-BE49-F238E27FC236}">
                <a16:creationId xmlns:a16="http://schemas.microsoft.com/office/drawing/2014/main" id="{BACB47E6-92A4-433D-9335-6CA5F60EAB34}"/>
              </a:ext>
            </a:extLst>
          </p:cNvPr>
          <p:cNvSpPr/>
          <p:nvPr/>
        </p:nvSpPr>
        <p:spPr>
          <a:xfrm>
            <a:off x="419720" y="2893252"/>
            <a:ext cx="2520000" cy="936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£300+</a:t>
            </a:r>
          </a:p>
        </p:txBody>
      </p:sp>
      <p:sp>
        <p:nvSpPr>
          <p:cNvPr id="10" name="oops 1">
            <a:extLst>
              <a:ext uri="{FF2B5EF4-FFF2-40B4-BE49-F238E27FC236}">
                <a16:creationId xmlns:a16="http://schemas.microsoft.com/office/drawing/2014/main" id="{73648557-7263-4669-BFC9-67F9FCA791B5}"/>
              </a:ext>
            </a:extLst>
          </p:cNvPr>
          <p:cNvSpPr txBox="1"/>
          <p:nvPr/>
        </p:nvSpPr>
        <p:spPr>
          <a:xfrm>
            <a:off x="419718" y="3901105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1" name="250,000">
            <a:extLst>
              <a:ext uri="{FF2B5EF4-FFF2-40B4-BE49-F238E27FC236}">
                <a16:creationId xmlns:a16="http://schemas.microsoft.com/office/drawing/2014/main" id="{EBEFD48E-CEFF-4241-8F89-B00AFA287E46}"/>
              </a:ext>
            </a:extLst>
          </p:cNvPr>
          <p:cNvSpPr/>
          <p:nvPr/>
        </p:nvSpPr>
        <p:spPr>
          <a:xfrm>
            <a:off x="3692690" y="2893252"/>
            <a:ext cx="2520000" cy="936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£900+</a:t>
            </a:r>
          </a:p>
        </p:txBody>
      </p:sp>
      <p:sp>
        <p:nvSpPr>
          <p:cNvPr id="12" name="oops 2">
            <a:extLst>
              <a:ext uri="{FF2B5EF4-FFF2-40B4-BE49-F238E27FC236}">
                <a16:creationId xmlns:a16="http://schemas.microsoft.com/office/drawing/2014/main" id="{D3253119-F93A-44C1-9AA0-AD5962CD5820}"/>
              </a:ext>
            </a:extLst>
          </p:cNvPr>
          <p:cNvSpPr txBox="1"/>
          <p:nvPr/>
        </p:nvSpPr>
        <p:spPr>
          <a:xfrm>
            <a:off x="3692689" y="3867260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3" name="3 million">
            <a:extLst>
              <a:ext uri="{FF2B5EF4-FFF2-40B4-BE49-F238E27FC236}">
                <a16:creationId xmlns:a16="http://schemas.microsoft.com/office/drawing/2014/main" id="{26196024-02E5-4A92-A378-6F25DB992BED}"/>
              </a:ext>
            </a:extLst>
          </p:cNvPr>
          <p:cNvSpPr/>
          <p:nvPr/>
        </p:nvSpPr>
        <p:spPr>
          <a:xfrm>
            <a:off x="419719" y="4857570"/>
            <a:ext cx="2520000" cy="936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£500+</a:t>
            </a:r>
          </a:p>
        </p:txBody>
      </p:sp>
      <p:sp>
        <p:nvSpPr>
          <p:cNvPr id="14" name="oops 3">
            <a:extLst>
              <a:ext uri="{FF2B5EF4-FFF2-40B4-BE49-F238E27FC236}">
                <a16:creationId xmlns:a16="http://schemas.microsoft.com/office/drawing/2014/main" id="{9802274D-22D4-4667-B0EA-5942ED2055F6}"/>
              </a:ext>
            </a:extLst>
          </p:cNvPr>
          <p:cNvSpPr txBox="1"/>
          <p:nvPr/>
        </p:nvSpPr>
        <p:spPr>
          <a:xfrm>
            <a:off x="453177" y="5865422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5" name="3 million">
            <a:extLst>
              <a:ext uri="{FF2B5EF4-FFF2-40B4-BE49-F238E27FC236}">
                <a16:creationId xmlns:a16="http://schemas.microsoft.com/office/drawing/2014/main" id="{967939A5-17A7-4BC2-BDBD-69928DB5DF6B}"/>
              </a:ext>
            </a:extLst>
          </p:cNvPr>
          <p:cNvSpPr/>
          <p:nvPr/>
        </p:nvSpPr>
        <p:spPr>
          <a:xfrm>
            <a:off x="3692690" y="4857570"/>
            <a:ext cx="2520000" cy="936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£700+</a:t>
            </a:r>
          </a:p>
        </p:txBody>
      </p:sp>
      <p:sp>
        <p:nvSpPr>
          <p:cNvPr id="16" name="Well done">
            <a:extLst>
              <a:ext uri="{FF2B5EF4-FFF2-40B4-BE49-F238E27FC236}">
                <a16:creationId xmlns:a16="http://schemas.microsoft.com/office/drawing/2014/main" id="{AFAAD6F5-D12B-4CB6-A164-BF2566F7D5A4}"/>
              </a:ext>
            </a:extLst>
          </p:cNvPr>
          <p:cNvSpPr txBox="1"/>
          <p:nvPr/>
        </p:nvSpPr>
        <p:spPr>
          <a:xfrm>
            <a:off x="3773475" y="5804037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EE8039D8-15F3-4B33-BA69-AD6313E97F17}"/>
              </a:ext>
            </a:extLst>
          </p:cNvPr>
          <p:cNvSpPr/>
          <p:nvPr/>
        </p:nvSpPr>
        <p:spPr>
          <a:xfrm>
            <a:off x="11190881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A72CED1-B5E3-4BE0-84E3-6C2EAB31924A}"/>
              </a:ext>
            </a:extLst>
          </p:cNvPr>
          <p:cNvSpPr/>
          <p:nvPr/>
        </p:nvSpPr>
        <p:spPr>
          <a:xfrm>
            <a:off x="10782925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D80474BA-4B8B-429A-A0AB-54D7C9D6B505}"/>
              </a:ext>
            </a:extLst>
          </p:cNvPr>
          <p:cNvSpPr/>
          <p:nvPr/>
        </p:nvSpPr>
        <p:spPr>
          <a:xfrm>
            <a:off x="10976561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6A33BEB-F2BC-4FFB-87E1-3BE26E176B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0" y="343780"/>
            <a:ext cx="1144988" cy="492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135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og with a toothbrush in its mouth&#10;&#10;Description automatically generated">
            <a:extLst>
              <a:ext uri="{FF2B5EF4-FFF2-40B4-BE49-F238E27FC236}">
                <a16:creationId xmlns:a16="http://schemas.microsoft.com/office/drawing/2014/main" id="{4E06123D-6E45-D51D-715F-61D96528C2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9" r="33904"/>
          <a:stretch/>
        </p:blipFill>
        <p:spPr>
          <a:xfrm>
            <a:off x="7699449" y="0"/>
            <a:ext cx="4492552" cy="6890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7E474D-3E73-4E0F-9C8D-7E13C9F64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9" y="293341"/>
            <a:ext cx="978176" cy="397595"/>
          </a:xfrm>
          <a:prstGeom prst="rect">
            <a:avLst/>
          </a:prstGeom>
        </p:spPr>
      </p:pic>
      <p:sp>
        <p:nvSpPr>
          <p:cNvPr id="7" name="Question 9">
            <a:extLst>
              <a:ext uri="{FF2B5EF4-FFF2-40B4-BE49-F238E27FC236}">
                <a16:creationId xmlns:a16="http://schemas.microsoft.com/office/drawing/2014/main" id="{43822AF8-D2C9-4534-BF99-C4649CF874EB}"/>
              </a:ext>
            </a:extLst>
          </p:cNvPr>
          <p:cNvSpPr txBox="1"/>
          <p:nvPr/>
        </p:nvSpPr>
        <p:spPr>
          <a:xfrm>
            <a:off x="419720" y="1255205"/>
            <a:ext cx="67317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water could you save per minute by turning off the tap while brushing your teeth?</a:t>
            </a:r>
          </a:p>
        </p:txBody>
      </p:sp>
      <p:sp>
        <p:nvSpPr>
          <p:cNvPr id="8" name="5,000">
            <a:extLst>
              <a:ext uri="{FF2B5EF4-FFF2-40B4-BE49-F238E27FC236}">
                <a16:creationId xmlns:a16="http://schemas.microsoft.com/office/drawing/2014/main" id="{0B334326-5C98-4C0D-BFFD-2CE8B3506912}"/>
              </a:ext>
            </a:extLst>
          </p:cNvPr>
          <p:cNvSpPr/>
          <p:nvPr/>
        </p:nvSpPr>
        <p:spPr>
          <a:xfrm>
            <a:off x="457947" y="3104045"/>
            <a:ext cx="2520000" cy="90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litres</a:t>
            </a:r>
          </a:p>
        </p:txBody>
      </p:sp>
      <p:sp>
        <p:nvSpPr>
          <p:cNvPr id="9" name="oops 1">
            <a:extLst>
              <a:ext uri="{FF2B5EF4-FFF2-40B4-BE49-F238E27FC236}">
                <a16:creationId xmlns:a16="http://schemas.microsoft.com/office/drawing/2014/main" id="{D1738C1B-205F-4356-B32D-63CF24BF78C8}"/>
              </a:ext>
            </a:extLst>
          </p:cNvPr>
          <p:cNvSpPr txBox="1"/>
          <p:nvPr/>
        </p:nvSpPr>
        <p:spPr>
          <a:xfrm>
            <a:off x="457947" y="4062632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0" name="12,000">
            <a:extLst>
              <a:ext uri="{FF2B5EF4-FFF2-40B4-BE49-F238E27FC236}">
                <a16:creationId xmlns:a16="http://schemas.microsoft.com/office/drawing/2014/main" id="{92B78617-C2F2-49A1-A748-4323EA4CD1EF}"/>
              </a:ext>
            </a:extLst>
          </p:cNvPr>
          <p:cNvSpPr/>
          <p:nvPr/>
        </p:nvSpPr>
        <p:spPr>
          <a:xfrm>
            <a:off x="3785573" y="3104045"/>
            <a:ext cx="2520000" cy="90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litres</a:t>
            </a:r>
          </a:p>
        </p:txBody>
      </p:sp>
      <p:sp>
        <p:nvSpPr>
          <p:cNvPr id="11" name="Well done">
            <a:extLst>
              <a:ext uri="{FF2B5EF4-FFF2-40B4-BE49-F238E27FC236}">
                <a16:creationId xmlns:a16="http://schemas.microsoft.com/office/drawing/2014/main" id="{EF2AA956-94A4-4D4F-9285-E0571F1D609C}"/>
              </a:ext>
            </a:extLst>
          </p:cNvPr>
          <p:cNvSpPr txBox="1"/>
          <p:nvPr/>
        </p:nvSpPr>
        <p:spPr>
          <a:xfrm>
            <a:off x="3794721" y="4062632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  <p:sp>
        <p:nvSpPr>
          <p:cNvPr id="12" name="26,000">
            <a:extLst>
              <a:ext uri="{FF2B5EF4-FFF2-40B4-BE49-F238E27FC236}">
                <a16:creationId xmlns:a16="http://schemas.microsoft.com/office/drawing/2014/main" id="{20C66348-0AB1-4238-ADA0-6A0DD7E1B4A9}"/>
              </a:ext>
            </a:extLst>
          </p:cNvPr>
          <p:cNvSpPr/>
          <p:nvPr/>
        </p:nvSpPr>
        <p:spPr>
          <a:xfrm>
            <a:off x="457947" y="4931422"/>
            <a:ext cx="2520000" cy="90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litre</a:t>
            </a:r>
          </a:p>
        </p:txBody>
      </p:sp>
      <p:sp>
        <p:nvSpPr>
          <p:cNvPr id="13" name="oops 2">
            <a:extLst>
              <a:ext uri="{FF2B5EF4-FFF2-40B4-BE49-F238E27FC236}">
                <a16:creationId xmlns:a16="http://schemas.microsoft.com/office/drawing/2014/main" id="{BC7B4DA6-6B95-449C-A61E-20B2CCBB2C38}"/>
              </a:ext>
            </a:extLst>
          </p:cNvPr>
          <p:cNvSpPr txBox="1"/>
          <p:nvPr/>
        </p:nvSpPr>
        <p:spPr>
          <a:xfrm>
            <a:off x="474056" y="588517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6" name="50,000">
            <a:extLst>
              <a:ext uri="{FF2B5EF4-FFF2-40B4-BE49-F238E27FC236}">
                <a16:creationId xmlns:a16="http://schemas.microsoft.com/office/drawing/2014/main" id="{516A3662-5DF2-42AF-A2FD-5181F7849F52}"/>
              </a:ext>
            </a:extLst>
          </p:cNvPr>
          <p:cNvSpPr/>
          <p:nvPr/>
        </p:nvSpPr>
        <p:spPr>
          <a:xfrm>
            <a:off x="3785573" y="4931422"/>
            <a:ext cx="2520000" cy="90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litres</a:t>
            </a:r>
          </a:p>
        </p:txBody>
      </p:sp>
      <p:sp>
        <p:nvSpPr>
          <p:cNvPr id="17" name="oops 3">
            <a:extLst>
              <a:ext uri="{FF2B5EF4-FFF2-40B4-BE49-F238E27FC236}">
                <a16:creationId xmlns:a16="http://schemas.microsoft.com/office/drawing/2014/main" id="{F8CE484D-7AC2-4D9F-93BA-A3A58406A9C2}"/>
              </a:ext>
            </a:extLst>
          </p:cNvPr>
          <p:cNvSpPr txBox="1"/>
          <p:nvPr/>
        </p:nvSpPr>
        <p:spPr>
          <a:xfrm>
            <a:off x="3794721" y="588517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915D748-7592-4537-8940-FB768C1A2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0" y="343780"/>
            <a:ext cx="1144988" cy="49225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595367D-B564-4035-8F0E-E99DB5209CAC}"/>
              </a:ext>
            </a:extLst>
          </p:cNvPr>
          <p:cNvSpPr/>
          <p:nvPr/>
        </p:nvSpPr>
        <p:spPr>
          <a:xfrm>
            <a:off x="10997245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87FADCA-C942-4114-BA8E-3CEE36B4240C}"/>
              </a:ext>
            </a:extLst>
          </p:cNvPr>
          <p:cNvSpPr/>
          <p:nvPr/>
        </p:nvSpPr>
        <p:spPr>
          <a:xfrm>
            <a:off x="11190881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410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475D3D-E9C7-B89F-5245-C188E0F20B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9" b="6233"/>
          <a:stretch>
            <a:fillRect/>
          </a:stretch>
        </p:blipFill>
        <p:spPr>
          <a:xfrm>
            <a:off x="-25002" y="-1"/>
            <a:ext cx="12276011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92DBD9-79E7-0984-A46F-901530A45B70}"/>
              </a:ext>
            </a:extLst>
          </p:cNvPr>
          <p:cNvSpPr/>
          <p:nvPr/>
        </p:nvSpPr>
        <p:spPr>
          <a:xfrm>
            <a:off x="-25001" y="0"/>
            <a:ext cx="12276010" cy="6858000"/>
          </a:xfrm>
          <a:prstGeom prst="rect">
            <a:avLst/>
          </a:prstGeom>
          <a:solidFill>
            <a:srgbClr val="0C4461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612672-1CA0-2A77-35AC-6B0BC09DDA08}"/>
              </a:ext>
            </a:extLst>
          </p:cNvPr>
          <p:cNvSpPr txBox="1"/>
          <p:nvPr/>
        </p:nvSpPr>
        <p:spPr>
          <a:xfrm>
            <a:off x="419878" y="2459504"/>
            <a:ext cx="4357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did you do?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8243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EC824-CA46-3F58-9E30-436ADB414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prinkler watering plants&#10;&#10;Description automatically generated">
            <a:extLst>
              <a:ext uri="{FF2B5EF4-FFF2-40B4-BE49-F238E27FC236}">
                <a16:creationId xmlns:a16="http://schemas.microsoft.com/office/drawing/2014/main" id="{A6EE181C-01E3-260F-5E3E-778A11977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6336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F810924-2130-1742-C54F-2F0A36A83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0C0B6E-FFE3-4B3B-C7D9-7F2A71B86A56}"/>
              </a:ext>
            </a:extLst>
          </p:cNvPr>
          <p:cNvSpPr txBox="1"/>
          <p:nvPr/>
        </p:nvSpPr>
        <p:spPr>
          <a:xfrm>
            <a:off x="436666" y="5669902"/>
            <a:ext cx="5359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really know about water? Let’s find out!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C43E07-6C07-6109-44D7-D06C980B47AE}"/>
              </a:ext>
            </a:extLst>
          </p:cNvPr>
          <p:cNvSpPr txBox="1"/>
          <p:nvPr/>
        </p:nvSpPr>
        <p:spPr>
          <a:xfrm>
            <a:off x="436666" y="1847754"/>
            <a:ext cx="52562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your knowledge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353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6BC940-6C0A-9BFF-3D7B-E162737E8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7" r="37907"/>
          <a:stretch>
            <a:fillRect/>
          </a:stretch>
        </p:blipFill>
        <p:spPr>
          <a:xfrm>
            <a:off x="7699021" y="0"/>
            <a:ext cx="4492979" cy="6858000"/>
          </a:xfrm>
          <a:prstGeom prst="rect">
            <a:avLst/>
          </a:prstGeom>
        </p:spPr>
      </p:pic>
      <p:sp>
        <p:nvSpPr>
          <p:cNvPr id="10" name="Question 1">
            <a:extLst>
              <a:ext uri="{FF2B5EF4-FFF2-40B4-BE49-F238E27FC236}">
                <a16:creationId xmlns:a16="http://schemas.microsoft.com/office/drawing/2014/main" id="{5A40DBBC-CB6B-477B-99BA-B5BA55ADACE9}"/>
              </a:ext>
            </a:extLst>
          </p:cNvPr>
          <p:cNvSpPr txBox="1"/>
          <p:nvPr/>
        </p:nvSpPr>
        <p:spPr>
          <a:xfrm>
            <a:off x="419723" y="1527830"/>
            <a:ext cx="7279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or false? Water can dissolve </a:t>
            </a:r>
          </a:p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substances than any other </a:t>
            </a:r>
          </a:p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liquid, including sulfuric acid.</a:t>
            </a:r>
          </a:p>
        </p:txBody>
      </p:sp>
      <p:sp>
        <p:nvSpPr>
          <p:cNvPr id="13" name="True">
            <a:extLst>
              <a:ext uri="{FF2B5EF4-FFF2-40B4-BE49-F238E27FC236}">
                <a16:creationId xmlns:a16="http://schemas.microsoft.com/office/drawing/2014/main" id="{250E0823-9BAB-413D-B121-81B83F388715}"/>
              </a:ext>
            </a:extLst>
          </p:cNvPr>
          <p:cNvSpPr/>
          <p:nvPr/>
        </p:nvSpPr>
        <p:spPr>
          <a:xfrm>
            <a:off x="419723" y="3569733"/>
            <a:ext cx="2520000" cy="90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</a:p>
        </p:txBody>
      </p:sp>
      <p:sp>
        <p:nvSpPr>
          <p:cNvPr id="14" name="False">
            <a:extLst>
              <a:ext uri="{FF2B5EF4-FFF2-40B4-BE49-F238E27FC236}">
                <a16:creationId xmlns:a16="http://schemas.microsoft.com/office/drawing/2014/main" id="{A345427F-07FF-45D0-8F7C-B02EECFB89D9}"/>
              </a:ext>
            </a:extLst>
          </p:cNvPr>
          <p:cNvSpPr/>
          <p:nvPr/>
        </p:nvSpPr>
        <p:spPr>
          <a:xfrm>
            <a:off x="4185808" y="3569734"/>
            <a:ext cx="2520000" cy="900000"/>
          </a:xfrm>
          <a:prstGeom prst="roundRect">
            <a:avLst/>
          </a:prstGeom>
          <a:solidFill>
            <a:srgbClr val="15B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9F16B2-936F-4B49-B3EB-9634E97F3834}"/>
              </a:ext>
            </a:extLst>
          </p:cNvPr>
          <p:cNvSpPr txBox="1"/>
          <p:nvPr/>
        </p:nvSpPr>
        <p:spPr>
          <a:xfrm>
            <a:off x="4185808" y="4648248"/>
            <a:ext cx="2504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2751A7-036C-4598-ADC7-82E6C3165CB0}"/>
              </a:ext>
            </a:extLst>
          </p:cNvPr>
          <p:cNvSpPr txBox="1"/>
          <p:nvPr/>
        </p:nvSpPr>
        <p:spPr>
          <a:xfrm>
            <a:off x="274143" y="4649588"/>
            <a:ext cx="2811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B1D2B83-E201-4589-B717-C347404CAA0A}"/>
              </a:ext>
            </a:extLst>
          </p:cNvPr>
          <p:cNvSpPr/>
          <p:nvPr/>
        </p:nvSpPr>
        <p:spPr>
          <a:xfrm>
            <a:off x="10754357" y="5634500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B2162C6-7F8D-436B-84BB-405367AC4121}"/>
              </a:ext>
            </a:extLst>
          </p:cNvPr>
          <p:cNvSpPr/>
          <p:nvPr/>
        </p:nvSpPr>
        <p:spPr>
          <a:xfrm>
            <a:off x="10947993" y="5945900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F4D511C-D18B-49E4-8DBD-53A62944F7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3" y="343780"/>
            <a:ext cx="1144988" cy="492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355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AF2905-C9DC-95DB-8517-5536B36B4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8" r="18238" b="958"/>
          <a:stretch>
            <a:fillRect/>
          </a:stretch>
        </p:blipFill>
        <p:spPr>
          <a:xfrm>
            <a:off x="7669651" y="0"/>
            <a:ext cx="4522350" cy="6858000"/>
          </a:xfrm>
          <a:prstGeom prst="rect">
            <a:avLst/>
          </a:prstGeom>
        </p:spPr>
      </p:pic>
      <p:sp>
        <p:nvSpPr>
          <p:cNvPr id="6" name="Question 2">
            <a:extLst>
              <a:ext uri="{FF2B5EF4-FFF2-40B4-BE49-F238E27FC236}">
                <a16:creationId xmlns:a16="http://schemas.microsoft.com/office/drawing/2014/main" id="{2ACC8132-646F-4095-9EE7-4C85ABDF0360}"/>
              </a:ext>
            </a:extLst>
          </p:cNvPr>
          <p:cNvSpPr txBox="1"/>
          <p:nvPr/>
        </p:nvSpPr>
        <p:spPr>
          <a:xfrm>
            <a:off x="419723" y="1443012"/>
            <a:ext cx="6997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water does it </a:t>
            </a:r>
          </a:p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to make a new car?</a:t>
            </a:r>
          </a:p>
        </p:txBody>
      </p:sp>
      <p:sp>
        <p:nvSpPr>
          <p:cNvPr id="7" name="177,000 litres">
            <a:extLst>
              <a:ext uri="{FF2B5EF4-FFF2-40B4-BE49-F238E27FC236}">
                <a16:creationId xmlns:a16="http://schemas.microsoft.com/office/drawing/2014/main" id="{BD9E90A6-8D47-486A-AEE0-AAB778FA5BD1}"/>
              </a:ext>
            </a:extLst>
          </p:cNvPr>
          <p:cNvSpPr/>
          <p:nvPr/>
        </p:nvSpPr>
        <p:spPr>
          <a:xfrm>
            <a:off x="4085146" y="2907370"/>
            <a:ext cx="2736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177,000 litres</a:t>
            </a:r>
          </a:p>
        </p:txBody>
      </p:sp>
      <p:sp>
        <p:nvSpPr>
          <p:cNvPr id="8" name="77,000 litres">
            <a:extLst>
              <a:ext uri="{FF2B5EF4-FFF2-40B4-BE49-F238E27FC236}">
                <a16:creationId xmlns:a16="http://schemas.microsoft.com/office/drawing/2014/main" id="{BC665CB0-91A6-4483-9923-956C5E46009D}"/>
              </a:ext>
            </a:extLst>
          </p:cNvPr>
          <p:cNvSpPr/>
          <p:nvPr/>
        </p:nvSpPr>
        <p:spPr>
          <a:xfrm>
            <a:off x="500641" y="4779549"/>
            <a:ext cx="2736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77,000 litres</a:t>
            </a:r>
          </a:p>
        </p:txBody>
      </p:sp>
      <p:sp>
        <p:nvSpPr>
          <p:cNvPr id="9" name="4,500 litres">
            <a:extLst>
              <a:ext uri="{FF2B5EF4-FFF2-40B4-BE49-F238E27FC236}">
                <a16:creationId xmlns:a16="http://schemas.microsoft.com/office/drawing/2014/main" id="{98EF07AB-11AE-4A97-BE68-7DE5DBE3555F}"/>
              </a:ext>
            </a:extLst>
          </p:cNvPr>
          <p:cNvSpPr/>
          <p:nvPr/>
        </p:nvSpPr>
        <p:spPr>
          <a:xfrm>
            <a:off x="500641" y="2948163"/>
            <a:ext cx="2736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4,500 litres</a:t>
            </a:r>
          </a:p>
        </p:txBody>
      </p:sp>
      <p:sp>
        <p:nvSpPr>
          <p:cNvPr id="10" name="250,000 litres">
            <a:extLst>
              <a:ext uri="{FF2B5EF4-FFF2-40B4-BE49-F238E27FC236}">
                <a16:creationId xmlns:a16="http://schemas.microsoft.com/office/drawing/2014/main" id="{C17F8C73-247B-4F7D-A0B2-FC1CF1ED71F2}"/>
              </a:ext>
            </a:extLst>
          </p:cNvPr>
          <p:cNvSpPr/>
          <p:nvPr/>
        </p:nvSpPr>
        <p:spPr>
          <a:xfrm>
            <a:off x="4085146" y="4732330"/>
            <a:ext cx="2736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250,000 litres</a:t>
            </a:r>
          </a:p>
        </p:txBody>
      </p:sp>
      <p:sp>
        <p:nvSpPr>
          <p:cNvPr id="12" name="oops 2">
            <a:extLst>
              <a:ext uri="{FF2B5EF4-FFF2-40B4-BE49-F238E27FC236}">
                <a16:creationId xmlns:a16="http://schemas.microsoft.com/office/drawing/2014/main" id="{972DDF6C-CBD1-4936-9EAE-24FFBA9B41E4}"/>
              </a:ext>
            </a:extLst>
          </p:cNvPr>
          <p:cNvSpPr txBox="1"/>
          <p:nvPr/>
        </p:nvSpPr>
        <p:spPr>
          <a:xfrm>
            <a:off x="564463" y="5679549"/>
            <a:ext cx="2526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3" name="oops 3">
            <a:extLst>
              <a:ext uri="{FF2B5EF4-FFF2-40B4-BE49-F238E27FC236}">
                <a16:creationId xmlns:a16="http://schemas.microsoft.com/office/drawing/2014/main" id="{6B707DEE-FC71-4000-8F03-510DD4A4B6BD}"/>
              </a:ext>
            </a:extLst>
          </p:cNvPr>
          <p:cNvSpPr txBox="1"/>
          <p:nvPr/>
        </p:nvSpPr>
        <p:spPr>
          <a:xfrm>
            <a:off x="4294753" y="5673936"/>
            <a:ext cx="2526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4" name="oops 1">
            <a:extLst>
              <a:ext uri="{FF2B5EF4-FFF2-40B4-BE49-F238E27FC236}">
                <a16:creationId xmlns:a16="http://schemas.microsoft.com/office/drawing/2014/main" id="{F2F47B36-103E-49AA-9EA5-65D064F579F0}"/>
              </a:ext>
            </a:extLst>
          </p:cNvPr>
          <p:cNvSpPr txBox="1"/>
          <p:nvPr/>
        </p:nvSpPr>
        <p:spPr>
          <a:xfrm>
            <a:off x="564463" y="3874372"/>
            <a:ext cx="2526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5" name="Well done">
            <a:extLst>
              <a:ext uri="{FF2B5EF4-FFF2-40B4-BE49-F238E27FC236}">
                <a16:creationId xmlns:a16="http://schemas.microsoft.com/office/drawing/2014/main" id="{D685E95E-5E0D-4FE8-B34C-32B02FE42120}"/>
              </a:ext>
            </a:extLst>
          </p:cNvPr>
          <p:cNvSpPr txBox="1"/>
          <p:nvPr/>
        </p:nvSpPr>
        <p:spPr>
          <a:xfrm>
            <a:off x="4189949" y="3824692"/>
            <a:ext cx="2526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0E2CD0B-4422-47F3-9B14-A0B9A0D39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3" y="343780"/>
            <a:ext cx="1144988" cy="49225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121E7961-E151-4CE6-AF6D-BA9950B0E3E9}"/>
              </a:ext>
            </a:extLst>
          </p:cNvPr>
          <p:cNvSpPr/>
          <p:nvPr/>
        </p:nvSpPr>
        <p:spPr>
          <a:xfrm>
            <a:off x="10767979" y="5632330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38E2EA0E-DB4D-4793-A8C4-5AA2236A2BF4}"/>
              </a:ext>
            </a:extLst>
          </p:cNvPr>
          <p:cNvSpPr/>
          <p:nvPr/>
        </p:nvSpPr>
        <p:spPr>
          <a:xfrm>
            <a:off x="10983660" y="5943730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140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7E86E24-705F-E9A0-7CD1-C2F5D0286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6" r="34243"/>
          <a:stretch>
            <a:fillRect/>
          </a:stretch>
        </p:blipFill>
        <p:spPr>
          <a:xfrm>
            <a:off x="7652133" y="0"/>
            <a:ext cx="4524375" cy="6858000"/>
          </a:xfrm>
          <a:prstGeom prst="rect">
            <a:avLst/>
          </a:prstGeom>
        </p:spPr>
      </p:pic>
      <p:sp>
        <p:nvSpPr>
          <p:cNvPr id="6" name="Question 2">
            <a:extLst>
              <a:ext uri="{FF2B5EF4-FFF2-40B4-BE49-F238E27FC236}">
                <a16:creationId xmlns:a16="http://schemas.microsoft.com/office/drawing/2014/main" id="{2ACC8132-646F-4095-9EE7-4C85ABDF0360}"/>
              </a:ext>
            </a:extLst>
          </p:cNvPr>
          <p:cNvSpPr txBox="1"/>
          <p:nvPr/>
        </p:nvSpPr>
        <p:spPr>
          <a:xfrm>
            <a:off x="419720" y="1332084"/>
            <a:ext cx="61729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water can a dripping tap waste in a year?</a:t>
            </a:r>
          </a:p>
        </p:txBody>
      </p:sp>
      <p:sp>
        <p:nvSpPr>
          <p:cNvPr id="7" name="177,000 litres">
            <a:extLst>
              <a:ext uri="{FF2B5EF4-FFF2-40B4-BE49-F238E27FC236}">
                <a16:creationId xmlns:a16="http://schemas.microsoft.com/office/drawing/2014/main" id="{BD9E90A6-8D47-486A-AEE0-AAB778FA5BD1}"/>
              </a:ext>
            </a:extLst>
          </p:cNvPr>
          <p:cNvSpPr/>
          <p:nvPr/>
        </p:nvSpPr>
        <p:spPr>
          <a:xfrm>
            <a:off x="419720" y="4720885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5,000 litres</a:t>
            </a:r>
          </a:p>
        </p:txBody>
      </p:sp>
      <p:sp>
        <p:nvSpPr>
          <p:cNvPr id="8" name="77,000 litres">
            <a:extLst>
              <a:ext uri="{FF2B5EF4-FFF2-40B4-BE49-F238E27FC236}">
                <a16:creationId xmlns:a16="http://schemas.microsoft.com/office/drawing/2014/main" id="{BC665CB0-91A6-4483-9923-956C5E46009D}"/>
              </a:ext>
            </a:extLst>
          </p:cNvPr>
          <p:cNvSpPr/>
          <p:nvPr/>
        </p:nvSpPr>
        <p:spPr>
          <a:xfrm>
            <a:off x="4152100" y="2858569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litres</a:t>
            </a:r>
          </a:p>
        </p:txBody>
      </p:sp>
      <p:sp>
        <p:nvSpPr>
          <p:cNvPr id="9" name="4,500 litres">
            <a:extLst>
              <a:ext uri="{FF2B5EF4-FFF2-40B4-BE49-F238E27FC236}">
                <a16:creationId xmlns:a16="http://schemas.microsoft.com/office/drawing/2014/main" id="{98EF07AB-11AE-4A97-BE68-7DE5DBE3555F}"/>
              </a:ext>
            </a:extLst>
          </p:cNvPr>
          <p:cNvSpPr/>
          <p:nvPr/>
        </p:nvSpPr>
        <p:spPr>
          <a:xfrm>
            <a:off x="419720" y="2870244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litres</a:t>
            </a:r>
          </a:p>
        </p:txBody>
      </p:sp>
      <p:sp>
        <p:nvSpPr>
          <p:cNvPr id="10" name="250,000 litres">
            <a:extLst>
              <a:ext uri="{FF2B5EF4-FFF2-40B4-BE49-F238E27FC236}">
                <a16:creationId xmlns:a16="http://schemas.microsoft.com/office/drawing/2014/main" id="{C17F8C73-247B-4F7D-A0B2-FC1CF1ED71F2}"/>
              </a:ext>
            </a:extLst>
          </p:cNvPr>
          <p:cNvSpPr/>
          <p:nvPr/>
        </p:nvSpPr>
        <p:spPr>
          <a:xfrm>
            <a:off x="4152099" y="4653357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50,000 litres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B9F199-AB51-4F1F-9584-4089E3FBC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0" y="343780"/>
            <a:ext cx="1144988" cy="492252"/>
          </a:xfrm>
          <a:prstGeom prst="rect">
            <a:avLst/>
          </a:prstGeom>
        </p:spPr>
      </p:pic>
      <p:sp>
        <p:nvSpPr>
          <p:cNvPr id="12" name="oops 2">
            <a:extLst>
              <a:ext uri="{FF2B5EF4-FFF2-40B4-BE49-F238E27FC236}">
                <a16:creationId xmlns:a16="http://schemas.microsoft.com/office/drawing/2014/main" id="{972DDF6C-CBD1-4936-9EAE-24FFBA9B41E4}"/>
              </a:ext>
            </a:extLst>
          </p:cNvPr>
          <p:cNvSpPr txBox="1"/>
          <p:nvPr/>
        </p:nvSpPr>
        <p:spPr>
          <a:xfrm>
            <a:off x="4152098" y="377024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3" name="oops 3">
            <a:extLst>
              <a:ext uri="{FF2B5EF4-FFF2-40B4-BE49-F238E27FC236}">
                <a16:creationId xmlns:a16="http://schemas.microsoft.com/office/drawing/2014/main" id="{6B707DEE-FC71-4000-8F03-510DD4A4B6BD}"/>
              </a:ext>
            </a:extLst>
          </p:cNvPr>
          <p:cNvSpPr txBox="1"/>
          <p:nvPr/>
        </p:nvSpPr>
        <p:spPr>
          <a:xfrm>
            <a:off x="4152098" y="5617160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4" name="oops 1">
            <a:extLst>
              <a:ext uri="{FF2B5EF4-FFF2-40B4-BE49-F238E27FC236}">
                <a16:creationId xmlns:a16="http://schemas.microsoft.com/office/drawing/2014/main" id="{F2F47B36-103E-49AA-9EA5-65D064F579F0}"/>
              </a:ext>
            </a:extLst>
          </p:cNvPr>
          <p:cNvSpPr txBox="1"/>
          <p:nvPr/>
        </p:nvSpPr>
        <p:spPr>
          <a:xfrm>
            <a:off x="419720" y="377461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5" name="Well done">
            <a:extLst>
              <a:ext uri="{FF2B5EF4-FFF2-40B4-BE49-F238E27FC236}">
                <a16:creationId xmlns:a16="http://schemas.microsoft.com/office/drawing/2014/main" id="{D685E95E-5E0D-4FE8-B34C-32B02FE42120}"/>
              </a:ext>
            </a:extLst>
          </p:cNvPr>
          <p:cNvSpPr txBox="1"/>
          <p:nvPr/>
        </p:nvSpPr>
        <p:spPr>
          <a:xfrm>
            <a:off x="428819" y="5636930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5B6AB62-4462-4776-AC85-4706D2137605}"/>
              </a:ext>
            </a:extLst>
          </p:cNvPr>
          <p:cNvSpPr/>
          <p:nvPr/>
        </p:nvSpPr>
        <p:spPr>
          <a:xfrm>
            <a:off x="10768637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83861186-DDC3-4EE9-AAAF-FA3C02DAC39A}"/>
              </a:ext>
            </a:extLst>
          </p:cNvPr>
          <p:cNvSpPr/>
          <p:nvPr/>
        </p:nvSpPr>
        <p:spPr>
          <a:xfrm>
            <a:off x="10962273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588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708F19-B944-BC85-B3A4-77714CC50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8" r="36026"/>
          <a:stretch>
            <a:fillRect/>
          </a:stretch>
        </p:blipFill>
        <p:spPr>
          <a:xfrm>
            <a:off x="7674017" y="0"/>
            <a:ext cx="4517983" cy="6858000"/>
          </a:xfrm>
          <a:prstGeom prst="rect">
            <a:avLst/>
          </a:prstGeom>
        </p:spPr>
      </p:pic>
      <p:sp>
        <p:nvSpPr>
          <p:cNvPr id="6" name="Question 3">
            <a:extLst>
              <a:ext uri="{FF2B5EF4-FFF2-40B4-BE49-F238E27FC236}">
                <a16:creationId xmlns:a16="http://schemas.microsoft.com/office/drawing/2014/main" id="{69D925AB-CB6B-4CB1-83FC-5F51794576DE}"/>
              </a:ext>
            </a:extLst>
          </p:cNvPr>
          <p:cNvSpPr txBox="1"/>
          <p:nvPr/>
        </p:nvSpPr>
        <p:spPr>
          <a:xfrm>
            <a:off x="429491" y="1439595"/>
            <a:ext cx="6750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average, how much water does a leaky loo waste in a day?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24B359-BBAA-42FD-A312-89701E479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91" y="443345"/>
            <a:ext cx="978176" cy="3975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3D86D9-FD0F-46C1-8237-74A79E58D3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0" y="343780"/>
            <a:ext cx="1144988" cy="49225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D86D3E17-3B10-4181-9488-941A2D6BF2D1}"/>
              </a:ext>
            </a:extLst>
          </p:cNvPr>
          <p:cNvSpPr/>
          <p:nvPr/>
        </p:nvSpPr>
        <p:spPr>
          <a:xfrm>
            <a:off x="10754350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635D9772-9E3A-4FE9-AB28-C0E99347A3B0}"/>
              </a:ext>
            </a:extLst>
          </p:cNvPr>
          <p:cNvSpPr/>
          <p:nvPr/>
        </p:nvSpPr>
        <p:spPr>
          <a:xfrm>
            <a:off x="10947986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177,000 litres">
            <a:extLst>
              <a:ext uri="{FF2B5EF4-FFF2-40B4-BE49-F238E27FC236}">
                <a16:creationId xmlns:a16="http://schemas.microsoft.com/office/drawing/2014/main" id="{37F0E404-15FC-AF7F-29D9-2EAD2B65DECA}"/>
              </a:ext>
            </a:extLst>
          </p:cNvPr>
          <p:cNvSpPr/>
          <p:nvPr/>
        </p:nvSpPr>
        <p:spPr>
          <a:xfrm>
            <a:off x="4152098" y="2870244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litres</a:t>
            </a:r>
          </a:p>
        </p:txBody>
      </p:sp>
      <p:sp>
        <p:nvSpPr>
          <p:cNvPr id="3" name="77,000 litres">
            <a:extLst>
              <a:ext uri="{FF2B5EF4-FFF2-40B4-BE49-F238E27FC236}">
                <a16:creationId xmlns:a16="http://schemas.microsoft.com/office/drawing/2014/main" id="{B36EC6CD-0202-7045-21F1-E95D669A7C42}"/>
              </a:ext>
            </a:extLst>
          </p:cNvPr>
          <p:cNvSpPr/>
          <p:nvPr/>
        </p:nvSpPr>
        <p:spPr>
          <a:xfrm>
            <a:off x="419720" y="4717160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litres</a:t>
            </a:r>
          </a:p>
        </p:txBody>
      </p:sp>
      <p:sp>
        <p:nvSpPr>
          <p:cNvPr id="5" name="4,500 litres">
            <a:extLst>
              <a:ext uri="{FF2B5EF4-FFF2-40B4-BE49-F238E27FC236}">
                <a16:creationId xmlns:a16="http://schemas.microsoft.com/office/drawing/2014/main" id="{C35FA162-10D1-5FA2-60F5-FD4469233230}"/>
              </a:ext>
            </a:extLst>
          </p:cNvPr>
          <p:cNvSpPr/>
          <p:nvPr/>
        </p:nvSpPr>
        <p:spPr>
          <a:xfrm>
            <a:off x="419720" y="2870244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litres</a:t>
            </a:r>
          </a:p>
        </p:txBody>
      </p:sp>
      <p:sp>
        <p:nvSpPr>
          <p:cNvPr id="12" name="250,000 litres">
            <a:extLst>
              <a:ext uri="{FF2B5EF4-FFF2-40B4-BE49-F238E27FC236}">
                <a16:creationId xmlns:a16="http://schemas.microsoft.com/office/drawing/2014/main" id="{7689C3CA-182F-6F1A-5BE9-CA7D0F4365B8}"/>
              </a:ext>
            </a:extLst>
          </p:cNvPr>
          <p:cNvSpPr/>
          <p:nvPr/>
        </p:nvSpPr>
        <p:spPr>
          <a:xfrm>
            <a:off x="4152099" y="4653357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litres</a:t>
            </a:r>
          </a:p>
        </p:txBody>
      </p:sp>
      <p:sp>
        <p:nvSpPr>
          <p:cNvPr id="13" name="oops 2">
            <a:extLst>
              <a:ext uri="{FF2B5EF4-FFF2-40B4-BE49-F238E27FC236}">
                <a16:creationId xmlns:a16="http://schemas.microsoft.com/office/drawing/2014/main" id="{E59CC1E3-5C78-7865-3839-5BE75AA49E65}"/>
              </a:ext>
            </a:extLst>
          </p:cNvPr>
          <p:cNvSpPr txBox="1"/>
          <p:nvPr/>
        </p:nvSpPr>
        <p:spPr>
          <a:xfrm>
            <a:off x="413327" y="563922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5" name="oops 3">
            <a:extLst>
              <a:ext uri="{FF2B5EF4-FFF2-40B4-BE49-F238E27FC236}">
                <a16:creationId xmlns:a16="http://schemas.microsoft.com/office/drawing/2014/main" id="{B4BA9EB1-7D98-988D-431E-A81FA4B15D33}"/>
              </a:ext>
            </a:extLst>
          </p:cNvPr>
          <p:cNvSpPr txBox="1"/>
          <p:nvPr/>
        </p:nvSpPr>
        <p:spPr>
          <a:xfrm>
            <a:off x="4152098" y="5617160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6" name="oops 1">
            <a:extLst>
              <a:ext uri="{FF2B5EF4-FFF2-40B4-BE49-F238E27FC236}">
                <a16:creationId xmlns:a16="http://schemas.microsoft.com/office/drawing/2014/main" id="{484B3BEF-F586-CCEC-2F65-3D95B2D3BB9A}"/>
              </a:ext>
            </a:extLst>
          </p:cNvPr>
          <p:cNvSpPr txBox="1"/>
          <p:nvPr/>
        </p:nvSpPr>
        <p:spPr>
          <a:xfrm>
            <a:off x="419720" y="377461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7" name="Well done">
            <a:extLst>
              <a:ext uri="{FF2B5EF4-FFF2-40B4-BE49-F238E27FC236}">
                <a16:creationId xmlns:a16="http://schemas.microsoft.com/office/drawing/2014/main" id="{A12A5A7F-2A12-570A-2993-DEF31545374B}"/>
              </a:ext>
            </a:extLst>
          </p:cNvPr>
          <p:cNvSpPr txBox="1"/>
          <p:nvPr/>
        </p:nvSpPr>
        <p:spPr>
          <a:xfrm>
            <a:off x="4158491" y="377461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353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etalware, chain&#10;&#10;Description automatically generated">
            <a:extLst>
              <a:ext uri="{FF2B5EF4-FFF2-40B4-BE49-F238E27FC236}">
                <a16:creationId xmlns:a16="http://schemas.microsoft.com/office/drawing/2014/main" id="{2F3AE4EA-8B43-4450-BB16-BFB71D73C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302" y="0"/>
            <a:ext cx="4444482" cy="6858000"/>
          </a:xfrm>
          <a:prstGeom prst="rect">
            <a:avLst/>
          </a:prstGeom>
        </p:spPr>
      </p:pic>
      <p:sp>
        <p:nvSpPr>
          <p:cNvPr id="7" name="Question 4">
            <a:extLst>
              <a:ext uri="{FF2B5EF4-FFF2-40B4-BE49-F238E27FC236}">
                <a16:creationId xmlns:a16="http://schemas.microsoft.com/office/drawing/2014/main" id="{70392784-F123-4213-9DE7-7B7538567751}"/>
              </a:ext>
            </a:extLst>
          </p:cNvPr>
          <p:cNvSpPr txBox="1"/>
          <p:nvPr/>
        </p:nvSpPr>
        <p:spPr>
          <a:xfrm>
            <a:off x="419720" y="1299335"/>
            <a:ext cx="6997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money is spent every year in the UK clearing fatbergs?</a:t>
            </a:r>
          </a:p>
        </p:txBody>
      </p:sp>
      <p:sp>
        <p:nvSpPr>
          <p:cNvPr id="8" name="Wet wipes">
            <a:extLst>
              <a:ext uri="{FF2B5EF4-FFF2-40B4-BE49-F238E27FC236}">
                <a16:creationId xmlns:a16="http://schemas.microsoft.com/office/drawing/2014/main" id="{73E3797E-D35F-4A35-BD30-C1F06E49BD66}"/>
              </a:ext>
            </a:extLst>
          </p:cNvPr>
          <p:cNvSpPr/>
          <p:nvPr/>
        </p:nvSpPr>
        <p:spPr>
          <a:xfrm>
            <a:off x="459007" y="2833008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£100</a:t>
            </a:r>
          </a:p>
        </p:txBody>
      </p:sp>
      <p:sp>
        <p:nvSpPr>
          <p:cNvPr id="9" name="oops 1">
            <a:extLst>
              <a:ext uri="{FF2B5EF4-FFF2-40B4-BE49-F238E27FC236}">
                <a16:creationId xmlns:a16="http://schemas.microsoft.com/office/drawing/2014/main" id="{8EB2254C-C664-4F0A-BEC7-15E8F47D7324}"/>
              </a:ext>
            </a:extLst>
          </p:cNvPr>
          <p:cNvSpPr txBox="1"/>
          <p:nvPr/>
        </p:nvSpPr>
        <p:spPr>
          <a:xfrm>
            <a:off x="513044" y="3733007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</a:t>
            </a:r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0" name="Cooking oil">
            <a:extLst>
              <a:ext uri="{FF2B5EF4-FFF2-40B4-BE49-F238E27FC236}">
                <a16:creationId xmlns:a16="http://schemas.microsoft.com/office/drawing/2014/main" id="{05B686D2-04DE-4F83-A7C5-33DC6A6FED52}"/>
              </a:ext>
            </a:extLst>
          </p:cNvPr>
          <p:cNvSpPr/>
          <p:nvPr/>
        </p:nvSpPr>
        <p:spPr>
          <a:xfrm>
            <a:off x="4075672" y="2839856"/>
            <a:ext cx="2526393" cy="893151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£100 million</a:t>
            </a:r>
          </a:p>
        </p:txBody>
      </p:sp>
      <p:sp>
        <p:nvSpPr>
          <p:cNvPr id="11" name="Well done">
            <a:extLst>
              <a:ext uri="{FF2B5EF4-FFF2-40B4-BE49-F238E27FC236}">
                <a16:creationId xmlns:a16="http://schemas.microsoft.com/office/drawing/2014/main" id="{CBE1758A-C6AF-413D-A393-50227DDA3C19}"/>
              </a:ext>
            </a:extLst>
          </p:cNvPr>
          <p:cNvSpPr txBox="1"/>
          <p:nvPr/>
        </p:nvSpPr>
        <p:spPr>
          <a:xfrm>
            <a:off x="4081511" y="3733007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  <p:sp>
        <p:nvSpPr>
          <p:cNvPr id="12" name="Decaying veg">
            <a:extLst>
              <a:ext uri="{FF2B5EF4-FFF2-40B4-BE49-F238E27FC236}">
                <a16:creationId xmlns:a16="http://schemas.microsoft.com/office/drawing/2014/main" id="{2239F7A7-5775-47D9-872B-2572F41D3133}"/>
              </a:ext>
            </a:extLst>
          </p:cNvPr>
          <p:cNvSpPr/>
          <p:nvPr/>
        </p:nvSpPr>
        <p:spPr>
          <a:xfrm>
            <a:off x="459007" y="4614005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£100,000</a:t>
            </a:r>
          </a:p>
        </p:txBody>
      </p:sp>
      <p:sp>
        <p:nvSpPr>
          <p:cNvPr id="13" name="Oops 2">
            <a:extLst>
              <a:ext uri="{FF2B5EF4-FFF2-40B4-BE49-F238E27FC236}">
                <a16:creationId xmlns:a16="http://schemas.microsoft.com/office/drawing/2014/main" id="{10C67B07-CABC-48EB-917E-27A6883EBE3F}"/>
              </a:ext>
            </a:extLst>
          </p:cNvPr>
          <p:cNvSpPr txBox="1"/>
          <p:nvPr/>
        </p:nvSpPr>
        <p:spPr>
          <a:xfrm>
            <a:off x="513044" y="5540732"/>
            <a:ext cx="2431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4" name="Food">
            <a:extLst>
              <a:ext uri="{FF2B5EF4-FFF2-40B4-BE49-F238E27FC236}">
                <a16:creationId xmlns:a16="http://schemas.microsoft.com/office/drawing/2014/main" id="{BE01F3C0-B7CD-4EBF-B716-338E64F9CA21}"/>
              </a:ext>
            </a:extLst>
          </p:cNvPr>
          <p:cNvSpPr/>
          <p:nvPr/>
        </p:nvSpPr>
        <p:spPr>
          <a:xfrm>
            <a:off x="4109084" y="4614005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£10,000</a:t>
            </a:r>
          </a:p>
        </p:txBody>
      </p:sp>
      <p:sp>
        <p:nvSpPr>
          <p:cNvPr id="15" name="oops 3">
            <a:extLst>
              <a:ext uri="{FF2B5EF4-FFF2-40B4-BE49-F238E27FC236}">
                <a16:creationId xmlns:a16="http://schemas.microsoft.com/office/drawing/2014/main" id="{725C409C-79B7-41AF-ADFF-015EB300BC4D}"/>
              </a:ext>
            </a:extLst>
          </p:cNvPr>
          <p:cNvSpPr txBox="1"/>
          <p:nvPr/>
        </p:nvSpPr>
        <p:spPr>
          <a:xfrm>
            <a:off x="4153517" y="5540731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6E0BF6-8D63-4B83-AB19-721AAA9EAE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0" y="343780"/>
            <a:ext cx="1144988" cy="492252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DD62E499-DA08-41EB-BC73-4538AC8B681E}"/>
              </a:ext>
            </a:extLst>
          </p:cNvPr>
          <p:cNvSpPr/>
          <p:nvPr/>
        </p:nvSpPr>
        <p:spPr>
          <a:xfrm>
            <a:off x="10997245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99A939A2-2FC1-400A-AF52-2BEAD0715F1E}"/>
              </a:ext>
            </a:extLst>
          </p:cNvPr>
          <p:cNvSpPr/>
          <p:nvPr/>
        </p:nvSpPr>
        <p:spPr>
          <a:xfrm>
            <a:off x="11190881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896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hand holding a wrench&#10;&#10;Description automatically generated">
            <a:extLst>
              <a:ext uri="{FF2B5EF4-FFF2-40B4-BE49-F238E27FC236}">
                <a16:creationId xmlns:a16="http://schemas.microsoft.com/office/drawing/2014/main" id="{C69750E2-AC1B-C679-0FFD-7C3DE8120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0"/>
            <a:ext cx="452437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C083F7-D7D8-463F-9143-FC878BEBB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64" y="243698"/>
            <a:ext cx="978176" cy="397595"/>
          </a:xfrm>
          <a:prstGeom prst="rect">
            <a:avLst/>
          </a:prstGeom>
        </p:spPr>
      </p:pic>
      <p:sp>
        <p:nvSpPr>
          <p:cNvPr id="11" name="Question 4">
            <a:extLst>
              <a:ext uri="{FF2B5EF4-FFF2-40B4-BE49-F238E27FC236}">
                <a16:creationId xmlns:a16="http://schemas.microsoft.com/office/drawing/2014/main" id="{41EEB6C7-CB51-47EE-AC06-508048EF191C}"/>
              </a:ext>
            </a:extLst>
          </p:cNvPr>
          <p:cNvSpPr txBox="1"/>
          <p:nvPr/>
        </p:nvSpPr>
        <p:spPr>
          <a:xfrm>
            <a:off x="419720" y="1478455"/>
            <a:ext cx="9544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percentage of sewer blockages </a:t>
            </a:r>
          </a:p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caused by misusing toilets?</a:t>
            </a:r>
          </a:p>
        </p:txBody>
      </p:sp>
      <p:sp>
        <p:nvSpPr>
          <p:cNvPr id="14" name="95%">
            <a:extLst>
              <a:ext uri="{FF2B5EF4-FFF2-40B4-BE49-F238E27FC236}">
                <a16:creationId xmlns:a16="http://schemas.microsoft.com/office/drawing/2014/main" id="{F5CC5A9A-CB99-4836-913E-884E8725A25F}"/>
              </a:ext>
            </a:extLst>
          </p:cNvPr>
          <p:cNvSpPr/>
          <p:nvPr/>
        </p:nvSpPr>
        <p:spPr>
          <a:xfrm>
            <a:off x="4138304" y="2965123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95%</a:t>
            </a:r>
          </a:p>
        </p:txBody>
      </p:sp>
      <p:sp>
        <p:nvSpPr>
          <p:cNvPr id="15" name="oops 1">
            <a:extLst>
              <a:ext uri="{FF2B5EF4-FFF2-40B4-BE49-F238E27FC236}">
                <a16:creationId xmlns:a16="http://schemas.microsoft.com/office/drawing/2014/main" id="{E6F86324-3FAF-4CC6-BB12-80AB0F111A99}"/>
              </a:ext>
            </a:extLst>
          </p:cNvPr>
          <p:cNvSpPr txBox="1"/>
          <p:nvPr/>
        </p:nvSpPr>
        <p:spPr>
          <a:xfrm>
            <a:off x="4138304" y="3865123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6" name="80%">
            <a:extLst>
              <a:ext uri="{FF2B5EF4-FFF2-40B4-BE49-F238E27FC236}">
                <a16:creationId xmlns:a16="http://schemas.microsoft.com/office/drawing/2014/main" id="{AF7201A1-6F12-42D3-B078-975C8C89B778}"/>
              </a:ext>
            </a:extLst>
          </p:cNvPr>
          <p:cNvSpPr/>
          <p:nvPr/>
        </p:nvSpPr>
        <p:spPr>
          <a:xfrm>
            <a:off x="419720" y="2965123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</a:p>
        </p:txBody>
      </p:sp>
      <p:sp>
        <p:nvSpPr>
          <p:cNvPr id="17" name="Well done">
            <a:extLst>
              <a:ext uri="{FF2B5EF4-FFF2-40B4-BE49-F238E27FC236}">
                <a16:creationId xmlns:a16="http://schemas.microsoft.com/office/drawing/2014/main" id="{F9FDFBDB-9C75-45A7-9A4B-AABA54A3C91E}"/>
              </a:ext>
            </a:extLst>
          </p:cNvPr>
          <p:cNvSpPr txBox="1"/>
          <p:nvPr/>
        </p:nvSpPr>
        <p:spPr>
          <a:xfrm>
            <a:off x="413327" y="3865123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  <p:sp>
        <p:nvSpPr>
          <p:cNvPr id="18" name="75%">
            <a:extLst>
              <a:ext uri="{FF2B5EF4-FFF2-40B4-BE49-F238E27FC236}">
                <a16:creationId xmlns:a16="http://schemas.microsoft.com/office/drawing/2014/main" id="{F0CB3824-869E-418E-A202-9F550B4022FF}"/>
              </a:ext>
            </a:extLst>
          </p:cNvPr>
          <p:cNvSpPr/>
          <p:nvPr/>
        </p:nvSpPr>
        <p:spPr>
          <a:xfrm>
            <a:off x="419720" y="4801484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</a:p>
        </p:txBody>
      </p:sp>
      <p:sp>
        <p:nvSpPr>
          <p:cNvPr id="19" name="Oops 2">
            <a:extLst>
              <a:ext uri="{FF2B5EF4-FFF2-40B4-BE49-F238E27FC236}">
                <a16:creationId xmlns:a16="http://schemas.microsoft.com/office/drawing/2014/main" id="{6D6F9E29-59CF-43C7-8F3F-97F168E3974C}"/>
              </a:ext>
            </a:extLst>
          </p:cNvPr>
          <p:cNvSpPr txBox="1"/>
          <p:nvPr/>
        </p:nvSpPr>
        <p:spPr>
          <a:xfrm>
            <a:off x="419720" y="5742481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20" name="50%">
            <a:extLst>
              <a:ext uri="{FF2B5EF4-FFF2-40B4-BE49-F238E27FC236}">
                <a16:creationId xmlns:a16="http://schemas.microsoft.com/office/drawing/2014/main" id="{64537B07-C237-4A4C-AACD-3DC04C8D3896}"/>
              </a:ext>
            </a:extLst>
          </p:cNvPr>
          <p:cNvSpPr/>
          <p:nvPr/>
        </p:nvSpPr>
        <p:spPr>
          <a:xfrm>
            <a:off x="4135107" y="4801485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</a:p>
        </p:txBody>
      </p:sp>
      <p:sp>
        <p:nvSpPr>
          <p:cNvPr id="21" name="oops 3">
            <a:extLst>
              <a:ext uri="{FF2B5EF4-FFF2-40B4-BE49-F238E27FC236}">
                <a16:creationId xmlns:a16="http://schemas.microsoft.com/office/drawing/2014/main" id="{B65DD986-48E5-4063-A575-90ABA21350A9}"/>
              </a:ext>
            </a:extLst>
          </p:cNvPr>
          <p:cNvSpPr txBox="1"/>
          <p:nvPr/>
        </p:nvSpPr>
        <p:spPr>
          <a:xfrm>
            <a:off x="4138304" y="570148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2E88D9E-CE39-4CDD-8383-C052FC9A818C}"/>
              </a:ext>
            </a:extLst>
          </p:cNvPr>
          <p:cNvSpPr/>
          <p:nvPr/>
        </p:nvSpPr>
        <p:spPr>
          <a:xfrm>
            <a:off x="10797218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6D6A5EB5-353E-42EC-B235-47A8075B3E14}"/>
              </a:ext>
            </a:extLst>
          </p:cNvPr>
          <p:cNvSpPr/>
          <p:nvPr/>
        </p:nvSpPr>
        <p:spPr>
          <a:xfrm>
            <a:off x="10990854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38F0DEA-CC3E-4894-A2CD-7019D54C95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0" y="343780"/>
            <a:ext cx="1144988" cy="492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070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2D546D-84BE-E15C-B2B2-96FE070DF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4" r="14935"/>
          <a:stretch>
            <a:fillRect/>
          </a:stretch>
        </p:blipFill>
        <p:spPr>
          <a:xfrm>
            <a:off x="7627425" y="0"/>
            <a:ext cx="4564576" cy="6858000"/>
          </a:xfrm>
          <a:prstGeom prst="rect">
            <a:avLst/>
          </a:prstGeom>
        </p:spPr>
      </p:pic>
      <p:sp>
        <p:nvSpPr>
          <p:cNvPr id="6" name="Question 7">
            <a:extLst>
              <a:ext uri="{FF2B5EF4-FFF2-40B4-BE49-F238E27FC236}">
                <a16:creationId xmlns:a16="http://schemas.microsoft.com/office/drawing/2014/main" id="{3AB748C7-B032-47D4-976B-CB78BAB408FD}"/>
              </a:ext>
            </a:extLst>
          </p:cNvPr>
          <p:cNvSpPr txBox="1"/>
          <p:nvPr/>
        </p:nvSpPr>
        <p:spPr>
          <a:xfrm>
            <a:off x="419720" y="1329919"/>
            <a:ext cx="7207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107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water does the average person use per day?</a:t>
            </a:r>
          </a:p>
        </p:txBody>
      </p:sp>
      <p:sp>
        <p:nvSpPr>
          <p:cNvPr id="7" name="4 litres">
            <a:extLst>
              <a:ext uri="{FF2B5EF4-FFF2-40B4-BE49-F238E27FC236}">
                <a16:creationId xmlns:a16="http://schemas.microsoft.com/office/drawing/2014/main" id="{9D8268F5-2C6E-4978-AC78-13DEFE813BBC}"/>
              </a:ext>
            </a:extLst>
          </p:cNvPr>
          <p:cNvSpPr/>
          <p:nvPr/>
        </p:nvSpPr>
        <p:spPr>
          <a:xfrm>
            <a:off x="419720" y="3028724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litres</a:t>
            </a:r>
          </a:p>
        </p:txBody>
      </p:sp>
      <p:sp>
        <p:nvSpPr>
          <p:cNvPr id="8" name="oops 1">
            <a:extLst>
              <a:ext uri="{FF2B5EF4-FFF2-40B4-BE49-F238E27FC236}">
                <a16:creationId xmlns:a16="http://schemas.microsoft.com/office/drawing/2014/main" id="{E6024B2E-8BB2-4D2D-A0F5-016FDAEB0708}"/>
              </a:ext>
            </a:extLst>
          </p:cNvPr>
          <p:cNvSpPr txBox="1"/>
          <p:nvPr/>
        </p:nvSpPr>
        <p:spPr>
          <a:xfrm>
            <a:off x="419720" y="3921658"/>
            <a:ext cx="2526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</a:t>
            </a: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9" name="95 litres">
            <a:extLst>
              <a:ext uri="{FF2B5EF4-FFF2-40B4-BE49-F238E27FC236}">
                <a16:creationId xmlns:a16="http://schemas.microsoft.com/office/drawing/2014/main" id="{D441165A-64A2-49A6-823F-72D8B12C04EF}"/>
              </a:ext>
            </a:extLst>
          </p:cNvPr>
          <p:cNvSpPr/>
          <p:nvPr/>
        </p:nvSpPr>
        <p:spPr>
          <a:xfrm>
            <a:off x="4280417" y="3028725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litres</a:t>
            </a:r>
          </a:p>
        </p:txBody>
      </p:sp>
      <p:sp>
        <p:nvSpPr>
          <p:cNvPr id="10" name="oops 2">
            <a:extLst>
              <a:ext uri="{FF2B5EF4-FFF2-40B4-BE49-F238E27FC236}">
                <a16:creationId xmlns:a16="http://schemas.microsoft.com/office/drawing/2014/main" id="{5B5D7B60-6226-40BB-BBD2-40DC4018C4DF}"/>
              </a:ext>
            </a:extLst>
          </p:cNvPr>
          <p:cNvSpPr txBox="1"/>
          <p:nvPr/>
        </p:nvSpPr>
        <p:spPr>
          <a:xfrm>
            <a:off x="4343328" y="398321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1" name="50 litres">
            <a:extLst>
              <a:ext uri="{FF2B5EF4-FFF2-40B4-BE49-F238E27FC236}">
                <a16:creationId xmlns:a16="http://schemas.microsoft.com/office/drawing/2014/main" id="{0E300DFB-8CCF-4C6E-851D-34C273393DB6}"/>
              </a:ext>
            </a:extLst>
          </p:cNvPr>
          <p:cNvSpPr/>
          <p:nvPr/>
        </p:nvSpPr>
        <p:spPr>
          <a:xfrm>
            <a:off x="419720" y="4880352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 litres</a:t>
            </a:r>
          </a:p>
        </p:txBody>
      </p:sp>
      <p:sp>
        <p:nvSpPr>
          <p:cNvPr id="12" name="Well done">
            <a:extLst>
              <a:ext uri="{FF2B5EF4-FFF2-40B4-BE49-F238E27FC236}">
                <a16:creationId xmlns:a16="http://schemas.microsoft.com/office/drawing/2014/main" id="{4B8FB6CA-73B9-4CFB-84A4-9EDF6525EF65}"/>
              </a:ext>
            </a:extLst>
          </p:cNvPr>
          <p:cNvSpPr txBox="1"/>
          <p:nvPr/>
        </p:nvSpPr>
        <p:spPr>
          <a:xfrm>
            <a:off x="419720" y="581116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6BF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done!</a:t>
            </a:r>
          </a:p>
        </p:txBody>
      </p:sp>
      <p:sp>
        <p:nvSpPr>
          <p:cNvPr id="13" name="200 litres">
            <a:extLst>
              <a:ext uri="{FF2B5EF4-FFF2-40B4-BE49-F238E27FC236}">
                <a16:creationId xmlns:a16="http://schemas.microsoft.com/office/drawing/2014/main" id="{C7BF9BFC-DBA1-449B-9765-AB07EC9EDC2E}"/>
              </a:ext>
            </a:extLst>
          </p:cNvPr>
          <p:cNvSpPr/>
          <p:nvPr/>
        </p:nvSpPr>
        <p:spPr>
          <a:xfrm>
            <a:off x="4306038" y="4880353"/>
            <a:ext cx="2520000" cy="900000"/>
          </a:xfrm>
          <a:prstGeom prst="roundRect">
            <a:avLst/>
          </a:prstGeom>
          <a:solidFill>
            <a:srgbClr val="15B8D3"/>
          </a:solidFill>
          <a:ln>
            <a:solidFill>
              <a:srgbClr val="15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litres</a:t>
            </a:r>
          </a:p>
        </p:txBody>
      </p:sp>
      <p:sp>
        <p:nvSpPr>
          <p:cNvPr id="14" name="oops 3">
            <a:extLst>
              <a:ext uri="{FF2B5EF4-FFF2-40B4-BE49-F238E27FC236}">
                <a16:creationId xmlns:a16="http://schemas.microsoft.com/office/drawing/2014/main" id="{9907C698-1C80-4E5D-9C26-128B54E87DD4}"/>
              </a:ext>
            </a:extLst>
          </p:cNvPr>
          <p:cNvSpPr txBox="1"/>
          <p:nvPr/>
        </p:nvSpPr>
        <p:spPr>
          <a:xfrm>
            <a:off x="4306038" y="5811164"/>
            <a:ext cx="2526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E55D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Oops!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9B222DC-2C43-4603-8470-A6649D592DED}"/>
              </a:ext>
            </a:extLst>
          </p:cNvPr>
          <p:cNvSpPr/>
          <p:nvPr/>
        </p:nvSpPr>
        <p:spPr>
          <a:xfrm>
            <a:off x="10811501" y="5620212"/>
            <a:ext cx="1080000" cy="1080000"/>
          </a:xfrm>
          <a:prstGeom prst="ellipse">
            <a:avLst/>
          </a:prstGeom>
          <a:solidFill>
            <a:srgbClr val="06BF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53791C13-8C5F-455D-9004-A741B4ADC2C1}"/>
              </a:ext>
            </a:extLst>
          </p:cNvPr>
          <p:cNvSpPr/>
          <p:nvPr/>
        </p:nvSpPr>
        <p:spPr>
          <a:xfrm>
            <a:off x="11005137" y="5931612"/>
            <a:ext cx="692728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A57A69-32C7-4ABD-A4F4-991930545E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20" y="343780"/>
            <a:ext cx="1144988" cy="492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434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0BFB5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5D59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ve_Powerpoint Template.pptx" id="{D8CD8859-49B0-48A7-85FF-1D3C6076BDCF}" vid="{9B2C1C55-1ACA-4957-8495-E2F4D38A37D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2B117EC77E974BA16C6270FF94F883" ma:contentTypeVersion="16" ma:contentTypeDescription="Create a new document." ma:contentTypeScope="" ma:versionID="4ae504820f2d2527cccbd917a087aa15">
  <xsd:schema xmlns:xsd="http://www.w3.org/2001/XMLSchema" xmlns:xs="http://www.w3.org/2001/XMLSchema" xmlns:p="http://schemas.microsoft.com/office/2006/metadata/properties" xmlns:ns2="2ba24e56-b8dc-4d75-a139-c44a6cbd6eef" xmlns:ns3="5603cdbd-88f8-43d9-beb2-158a86c4da52" targetNamespace="http://schemas.microsoft.com/office/2006/metadata/properties" ma:root="true" ma:fieldsID="6a47a9fc6d2c44ff073881715d4b8714" ns2:_="" ns3:_="">
    <xsd:import namespace="2ba24e56-b8dc-4d75-a139-c44a6cbd6eef"/>
    <xsd:import namespace="5603cdbd-88f8-43d9-beb2-158a86c4da5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a24e56-b8dc-4d75-a139-c44a6cbd6ee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a72b17d-e589-4270-b8de-d10f069d44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03cdbd-88f8-43d9-beb2-158a86c4da5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5df9682-88bb-4cc2-9d43-c4eadc99ef55}" ma:internalName="TaxCatchAll" ma:showField="CatchAllData" ma:web="5603cdbd-88f8-43d9-beb2-158a86c4da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a24e56-b8dc-4d75-a139-c44a6cbd6eef">
      <Terms xmlns="http://schemas.microsoft.com/office/infopath/2007/PartnerControls"/>
    </lcf76f155ced4ddcb4097134ff3c332f>
    <TaxCatchAll xmlns="5603cdbd-88f8-43d9-beb2-158a86c4da52" xsi:nil="true"/>
  </documentManagement>
</p:properties>
</file>

<file path=customXml/itemProps1.xml><?xml version="1.0" encoding="utf-8"?>
<ds:datastoreItem xmlns:ds="http://schemas.openxmlformats.org/officeDocument/2006/customXml" ds:itemID="{EF3DBD4C-59B7-4E5E-87EC-811D4687DF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279F7C-3C02-4AA9-A303-4C6AF03C7C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a24e56-b8dc-4d75-a139-c44a6cbd6eef"/>
    <ds:schemaRef ds:uri="5603cdbd-88f8-43d9-beb2-158a86c4d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46F441-F3D7-4116-A72B-FFF7D22E6001}">
  <ds:schemaRefs>
    <ds:schemaRef ds:uri="http://schemas.microsoft.com/office/2006/metadata/properties"/>
    <ds:schemaRef ds:uri="http://schemas.microsoft.com/office/infopath/2007/PartnerControls"/>
    <ds:schemaRef ds:uri="2ba24e56-b8dc-4d75-a139-c44a6cbd6eef"/>
    <ds:schemaRef ds:uri="5603cdbd-88f8-43d9-beb2-158a86c4da5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331</Words>
  <Application>Microsoft Office PowerPoint</Application>
  <PresentationFormat>Widescreen</PresentationFormat>
  <Paragraphs>95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Hobson</dc:creator>
  <cp:lastModifiedBy>BROWN, KELLY</cp:lastModifiedBy>
  <cp:revision>23</cp:revision>
  <dcterms:created xsi:type="dcterms:W3CDTF">2019-06-25T12:07:01Z</dcterms:created>
  <dcterms:modified xsi:type="dcterms:W3CDTF">2026-07-30T10:44:28Z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FFCA6CCF-8E25-4DCC-BF7E-F97118937893</vt:lpwstr>
  </property>
  <property fmtid="{D5CDD505-2E9C-101B-9397-08002B2CF9AE}" pid="3" name="ArticulatePath">
    <vt:lpwstr>DHM uni Event Quiz</vt:lpwstr>
  </property>
  <property fmtid="{D5CDD505-2E9C-101B-9397-08002B2CF9AE}" pid="4" name="ContentTypeId">
    <vt:lpwstr>0x010100DF2B117EC77E974BA16C6270FF94F883</vt:lpwstr>
  </property>
  <property fmtid="{D5CDD505-2E9C-101B-9397-08002B2CF9AE}" pid="5" name="MediaServiceImageTags">
    <vt:lpwstr/>
  </property>
  <property fmtid="{D5CDD505-2E9C-101B-9397-08002B2CF9AE}" pid="6" name="MSIP_Label_5f6dc118-4792-4751-bdfc-6a25e292b1ae_Enabled">
    <vt:lpwstr>true</vt:lpwstr>
  </property>
  <property fmtid="{D5CDD505-2E9C-101B-9397-08002B2CF9AE}" pid="7" name="MSIP_Label_5f6dc118-4792-4751-bdfc-6a25e292b1ae_SetDate">
    <vt:lpwstr>2026-07-08T15:25:33Z</vt:lpwstr>
  </property>
  <property fmtid="{D5CDD505-2E9C-101B-9397-08002B2CF9AE}" pid="8" name="MSIP_Label_5f6dc118-4792-4751-bdfc-6a25e292b1ae_Method">
    <vt:lpwstr>Standard</vt:lpwstr>
  </property>
  <property fmtid="{D5CDD505-2E9C-101B-9397-08002B2CF9AE}" pid="9" name="MSIP_Label_5f6dc118-4792-4751-bdfc-6a25e292b1ae_Name">
    <vt:lpwstr>General (Internal)</vt:lpwstr>
  </property>
  <property fmtid="{D5CDD505-2E9C-101B-9397-08002B2CF9AE}" pid="10" name="MSIP_Label_5f6dc118-4792-4751-bdfc-6a25e292b1ae_SiteId">
    <vt:lpwstr>56df4290-d241-4a60-bd58-e3af9ea013ad</vt:lpwstr>
  </property>
  <property fmtid="{D5CDD505-2E9C-101B-9397-08002B2CF9AE}" pid="11" name="MSIP_Label_5f6dc118-4792-4751-bdfc-6a25e292b1ae_ActionId">
    <vt:lpwstr>f05c19de-0b2b-4df5-9a6d-097bfc4e177f</vt:lpwstr>
  </property>
  <property fmtid="{D5CDD505-2E9C-101B-9397-08002B2CF9AE}" pid="12" name="MSIP_Label_5f6dc118-4792-4751-bdfc-6a25e292b1ae_ContentBits">
    <vt:lpwstr>0</vt:lpwstr>
  </property>
  <property fmtid="{D5CDD505-2E9C-101B-9397-08002B2CF9AE}" pid="13" name="MSIP_Label_5f6dc118-4792-4751-bdfc-6a25e292b1ae_Tag">
    <vt:lpwstr>10, 3, 0, 1</vt:lpwstr>
  </property>
</Properties>
</file>