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8"/>
  </p:notesMasterIdLst>
  <p:handoutMasterIdLst>
    <p:handoutMasterId r:id="rId69"/>
  </p:handoutMasterIdLst>
  <p:sldIdLst>
    <p:sldId id="396" r:id="rId5"/>
    <p:sldId id="390" r:id="rId6"/>
    <p:sldId id="257" r:id="rId7"/>
    <p:sldId id="258" r:id="rId8"/>
    <p:sldId id="259" r:id="rId9"/>
    <p:sldId id="260" r:id="rId10"/>
    <p:sldId id="261" r:id="rId11"/>
    <p:sldId id="398" r:id="rId12"/>
    <p:sldId id="263" r:id="rId13"/>
    <p:sldId id="264" r:id="rId14"/>
    <p:sldId id="435" r:id="rId15"/>
    <p:sldId id="266" r:id="rId16"/>
    <p:sldId id="267" r:id="rId17"/>
    <p:sldId id="269" r:id="rId18"/>
    <p:sldId id="270" r:id="rId19"/>
    <p:sldId id="271" r:id="rId20"/>
    <p:sldId id="272" r:id="rId21"/>
    <p:sldId id="274" r:id="rId22"/>
    <p:sldId id="275" r:id="rId23"/>
    <p:sldId id="276" r:id="rId24"/>
    <p:sldId id="277" r:id="rId25"/>
    <p:sldId id="278" r:id="rId26"/>
    <p:sldId id="279" r:id="rId27"/>
    <p:sldId id="280" r:id="rId28"/>
    <p:sldId id="282" r:id="rId29"/>
    <p:sldId id="434" r:id="rId30"/>
    <p:sldId id="400" r:id="rId31"/>
    <p:sldId id="401" r:id="rId32"/>
    <p:sldId id="433" r:id="rId33"/>
    <p:sldId id="384" r:id="rId34"/>
    <p:sldId id="431" r:id="rId35"/>
    <p:sldId id="432" r:id="rId36"/>
    <p:sldId id="408" r:id="rId37"/>
    <p:sldId id="385" r:id="rId38"/>
    <p:sldId id="392" r:id="rId39"/>
    <p:sldId id="391" r:id="rId40"/>
    <p:sldId id="256" r:id="rId41"/>
    <p:sldId id="402" r:id="rId42"/>
    <p:sldId id="403" r:id="rId43"/>
    <p:sldId id="405" r:id="rId44"/>
    <p:sldId id="406" r:id="rId45"/>
    <p:sldId id="262" r:id="rId46"/>
    <p:sldId id="407" r:id="rId47"/>
    <p:sldId id="410" r:id="rId48"/>
    <p:sldId id="412" r:id="rId49"/>
    <p:sldId id="413" r:id="rId50"/>
    <p:sldId id="414" r:id="rId51"/>
    <p:sldId id="415" r:id="rId52"/>
    <p:sldId id="437" r:id="rId53"/>
    <p:sldId id="416" r:id="rId54"/>
    <p:sldId id="417" r:id="rId55"/>
    <p:sldId id="418" r:id="rId56"/>
    <p:sldId id="421" r:id="rId57"/>
    <p:sldId id="422" r:id="rId58"/>
    <p:sldId id="430" r:id="rId59"/>
    <p:sldId id="423" r:id="rId60"/>
    <p:sldId id="424" r:id="rId61"/>
    <p:sldId id="425" r:id="rId62"/>
    <p:sldId id="426" r:id="rId63"/>
    <p:sldId id="436" r:id="rId64"/>
    <p:sldId id="427" r:id="rId65"/>
    <p:sldId id="428" r:id="rId66"/>
    <p:sldId id="409"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79" userDrawn="1">
          <p15:clr>
            <a:srgbClr val="A4A3A4"/>
          </p15:clr>
        </p15:guide>
        <p15:guide id="2" pos="7401" userDrawn="1">
          <p15:clr>
            <a:srgbClr val="A4A3A4"/>
          </p15:clr>
        </p15:guide>
        <p15:guide id="3" orient="horz" pos="3657" userDrawn="1">
          <p15:clr>
            <a:srgbClr val="A4A3A4"/>
          </p15:clr>
        </p15:guide>
        <p15:guide id="4" orient="horz" pos="958" userDrawn="1">
          <p15:clr>
            <a:srgbClr val="A4A3A4"/>
          </p15:clr>
        </p15:guide>
        <p15:guide id="5" orient="horz" pos="1638" userDrawn="1">
          <p15:clr>
            <a:srgbClr val="A4A3A4"/>
          </p15:clr>
        </p15:guide>
        <p15:guide id="6" orient="horz" pos="2409" userDrawn="1">
          <p15:clr>
            <a:srgbClr val="A4A3A4"/>
          </p15:clr>
        </p15:guide>
        <p15:guide id="7" orient="horz" pos="30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135F"/>
    <a:srgbClr val="FFFFFF"/>
    <a:srgbClr val="FCB337"/>
    <a:srgbClr val="95C11F"/>
    <a:srgbClr val="616365"/>
    <a:srgbClr val="9A9B9C"/>
    <a:srgbClr val="B4B391"/>
    <a:srgbClr val="60269E"/>
    <a:srgbClr val="C9B4E0"/>
    <a:srgbClr val="6D4F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43"/>
      </p:cViewPr>
      <p:guideLst>
        <p:guide pos="279"/>
        <p:guide pos="7401"/>
        <p:guide orient="horz" pos="3657"/>
        <p:guide orient="horz" pos="958"/>
        <p:guide orient="horz" pos="1638"/>
        <p:guide orient="horz" pos="2409"/>
        <p:guide orient="horz" pos="306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GRACE E. (Student)" userId="dc921ba8-97d2-413e-98d9-c3e338b3db4e" providerId="ADAL" clId="{8D8A9AE4-E8FE-413D-9B2D-1385868E8D5D}"/>
    <pc:docChg chg="custSel addSld delSld modSld sldOrd">
      <pc:chgData name="LEE, GRACE E. (Student)" userId="dc921ba8-97d2-413e-98d9-c3e338b3db4e" providerId="ADAL" clId="{8D8A9AE4-E8FE-413D-9B2D-1385868E8D5D}" dt="2026-09-24T14:36:11.486" v="1058" actId="1076"/>
      <pc:docMkLst>
        <pc:docMk/>
      </pc:docMkLst>
      <pc:sldChg chg="modSp mod">
        <pc:chgData name="LEE, GRACE E. (Student)" userId="dc921ba8-97d2-413e-98d9-c3e338b3db4e" providerId="ADAL" clId="{8D8A9AE4-E8FE-413D-9B2D-1385868E8D5D}" dt="2026-09-09T17:20:09.564" v="361" actId="113"/>
        <pc:sldMkLst>
          <pc:docMk/>
          <pc:sldMk cId="0" sldId="263"/>
        </pc:sldMkLst>
        <pc:spChg chg="mod">
          <ac:chgData name="LEE, GRACE E. (Student)" userId="dc921ba8-97d2-413e-98d9-c3e338b3db4e" providerId="ADAL" clId="{8D8A9AE4-E8FE-413D-9B2D-1385868E8D5D}" dt="2026-09-09T17:20:09.564" v="361" actId="113"/>
          <ac:spMkLst>
            <pc:docMk/>
            <pc:sldMk cId="0" sldId="263"/>
            <ac:spMk id="246" creationId="{00000000-0000-0000-0000-000000000000}"/>
          </ac:spMkLst>
        </pc:spChg>
      </pc:sldChg>
      <pc:sldChg chg="modSp mod">
        <pc:chgData name="LEE, GRACE E. (Student)" userId="dc921ba8-97d2-413e-98d9-c3e338b3db4e" providerId="ADAL" clId="{8D8A9AE4-E8FE-413D-9B2D-1385868E8D5D}" dt="2026-09-09T17:21:15.060" v="444" actId="20577"/>
        <pc:sldMkLst>
          <pc:docMk/>
          <pc:sldMk cId="0" sldId="270"/>
        </pc:sldMkLst>
        <pc:spChg chg="mod">
          <ac:chgData name="LEE, GRACE E. (Student)" userId="dc921ba8-97d2-413e-98d9-c3e338b3db4e" providerId="ADAL" clId="{8D8A9AE4-E8FE-413D-9B2D-1385868E8D5D}" dt="2026-09-09T17:21:15.060" v="444" actId="20577"/>
          <ac:spMkLst>
            <pc:docMk/>
            <pc:sldMk cId="0" sldId="270"/>
            <ac:spMk id="303" creationId="{00000000-0000-0000-0000-000000000000}"/>
          </ac:spMkLst>
        </pc:spChg>
      </pc:sldChg>
      <pc:sldChg chg="addSp delSp modSp mod">
        <pc:chgData name="LEE, GRACE E. (Student)" userId="dc921ba8-97d2-413e-98d9-c3e338b3db4e" providerId="ADAL" clId="{8D8A9AE4-E8FE-413D-9B2D-1385868E8D5D}" dt="2026-09-09T17:27:54.963" v="504" actId="1076"/>
        <pc:sldMkLst>
          <pc:docMk/>
          <pc:sldMk cId="0" sldId="272"/>
        </pc:sldMkLst>
        <pc:spChg chg="add mod">
          <ac:chgData name="LEE, GRACE E. (Student)" userId="dc921ba8-97d2-413e-98d9-c3e338b3db4e" providerId="ADAL" clId="{8D8A9AE4-E8FE-413D-9B2D-1385868E8D5D}" dt="2026-09-09T17:27:32.299" v="496" actId="1076"/>
          <ac:spMkLst>
            <pc:docMk/>
            <pc:sldMk cId="0" sldId="272"/>
            <ac:spMk id="11" creationId="{3348153F-8009-4DAB-9BFF-4C073E1E4D7C}"/>
          </ac:spMkLst>
        </pc:spChg>
        <pc:spChg chg="mod">
          <ac:chgData name="LEE, GRACE E. (Student)" userId="dc921ba8-97d2-413e-98d9-c3e338b3db4e" providerId="ADAL" clId="{8D8A9AE4-E8FE-413D-9B2D-1385868E8D5D}" dt="2026-09-09T17:27:50.407" v="503" actId="1076"/>
          <ac:spMkLst>
            <pc:docMk/>
            <pc:sldMk cId="0" sldId="272"/>
            <ac:spMk id="318" creationId="{00000000-0000-0000-0000-000000000000}"/>
          </ac:spMkLst>
        </pc:spChg>
        <pc:picChg chg="add mod">
          <ac:chgData name="LEE, GRACE E. (Student)" userId="dc921ba8-97d2-413e-98d9-c3e338b3db4e" providerId="ADAL" clId="{8D8A9AE4-E8FE-413D-9B2D-1385868E8D5D}" dt="2026-09-09T17:27:47.028" v="502" actId="1076"/>
          <ac:picMkLst>
            <pc:docMk/>
            <pc:sldMk cId="0" sldId="272"/>
            <ac:picMk id="7" creationId="{CDA6B780-64FC-B181-8338-76FE2829BC9D}"/>
          </ac:picMkLst>
        </pc:picChg>
        <pc:picChg chg="add mod">
          <ac:chgData name="LEE, GRACE E. (Student)" userId="dc921ba8-97d2-413e-98d9-c3e338b3db4e" providerId="ADAL" clId="{8D8A9AE4-E8FE-413D-9B2D-1385868E8D5D}" dt="2026-09-09T17:27:54.963" v="504" actId="1076"/>
          <ac:picMkLst>
            <pc:docMk/>
            <pc:sldMk cId="0" sldId="272"/>
            <ac:picMk id="9" creationId="{3321CE69-6F3C-6769-0416-C41CFAF41A84}"/>
          </ac:picMkLst>
        </pc:picChg>
      </pc:sldChg>
      <pc:sldChg chg="modSp mod">
        <pc:chgData name="LEE, GRACE E. (Student)" userId="dc921ba8-97d2-413e-98d9-c3e338b3db4e" providerId="ADAL" clId="{8D8A9AE4-E8FE-413D-9B2D-1385868E8D5D}" dt="2026-09-09T16:56:44.733" v="17" actId="20577"/>
        <pc:sldMkLst>
          <pc:docMk/>
          <pc:sldMk cId="3895169575" sldId="384"/>
        </pc:sldMkLst>
        <pc:graphicFrameChg chg="modGraphic">
          <ac:chgData name="LEE, GRACE E. (Student)" userId="dc921ba8-97d2-413e-98d9-c3e338b3db4e" providerId="ADAL" clId="{8D8A9AE4-E8FE-413D-9B2D-1385868E8D5D}" dt="2026-09-09T16:56:44.733" v="17" actId="20577"/>
          <ac:graphicFrameMkLst>
            <pc:docMk/>
            <pc:sldMk cId="3895169575" sldId="384"/>
            <ac:graphicFrameMk id="8" creationId="{8DFB0BEF-666A-FF78-8A6F-02C9FF411FEA}"/>
          </ac:graphicFrameMkLst>
        </pc:graphicFrameChg>
      </pc:sldChg>
      <pc:sldChg chg="modSp mod">
        <pc:chgData name="LEE, GRACE E. (Student)" userId="dc921ba8-97d2-413e-98d9-c3e338b3db4e" providerId="ADAL" clId="{8D8A9AE4-E8FE-413D-9B2D-1385868E8D5D}" dt="2026-09-09T16:57:24.231" v="25" actId="20577"/>
        <pc:sldMkLst>
          <pc:docMk/>
          <pc:sldMk cId="4202796597" sldId="385"/>
        </pc:sldMkLst>
        <pc:spChg chg="mod">
          <ac:chgData name="LEE, GRACE E. (Student)" userId="dc921ba8-97d2-413e-98d9-c3e338b3db4e" providerId="ADAL" clId="{8D8A9AE4-E8FE-413D-9B2D-1385868E8D5D}" dt="2026-09-09T16:57:24.231" v="25" actId="20577"/>
          <ac:spMkLst>
            <pc:docMk/>
            <pc:sldMk cId="4202796597" sldId="385"/>
            <ac:spMk id="3" creationId="{006F7185-0035-3296-B2AD-A78E3AF0FF97}"/>
          </ac:spMkLst>
        </pc:spChg>
      </pc:sldChg>
      <pc:sldChg chg="addSp delSp modSp mod">
        <pc:chgData name="LEE, GRACE E. (Student)" userId="dc921ba8-97d2-413e-98d9-c3e338b3db4e" providerId="ADAL" clId="{8D8A9AE4-E8FE-413D-9B2D-1385868E8D5D}" dt="2026-09-09T16:55:42.689" v="10" actId="1076"/>
        <pc:sldMkLst>
          <pc:docMk/>
          <pc:sldMk cId="1400482356" sldId="390"/>
        </pc:sldMkLst>
        <pc:picChg chg="add mod">
          <ac:chgData name="LEE, GRACE E. (Student)" userId="dc921ba8-97d2-413e-98d9-c3e338b3db4e" providerId="ADAL" clId="{8D8A9AE4-E8FE-413D-9B2D-1385868E8D5D}" dt="2026-09-09T16:55:42.689" v="10" actId="1076"/>
          <ac:picMkLst>
            <pc:docMk/>
            <pc:sldMk cId="1400482356" sldId="390"/>
            <ac:picMk id="7" creationId="{A10DA267-6719-CEE3-EC2E-8BE619E639B1}"/>
          </ac:picMkLst>
        </pc:picChg>
      </pc:sldChg>
      <pc:sldChg chg="addSp delSp modSp mod">
        <pc:chgData name="LEE, GRACE E. (Student)" userId="dc921ba8-97d2-413e-98d9-c3e338b3db4e" providerId="ADAL" clId="{8D8A9AE4-E8FE-413D-9B2D-1385868E8D5D}" dt="2026-09-09T16:58:21.007" v="37" actId="1076"/>
        <pc:sldMkLst>
          <pc:docMk/>
          <pc:sldMk cId="1823786123" sldId="391"/>
        </pc:sldMkLst>
        <pc:spChg chg="mod">
          <ac:chgData name="LEE, GRACE E. (Student)" userId="dc921ba8-97d2-413e-98d9-c3e338b3db4e" providerId="ADAL" clId="{8D8A9AE4-E8FE-413D-9B2D-1385868E8D5D}" dt="2026-09-09T16:58:21.007" v="37" actId="1076"/>
          <ac:spMkLst>
            <pc:docMk/>
            <pc:sldMk cId="1823786123" sldId="391"/>
            <ac:spMk id="3" creationId="{7A94C74F-5D50-7C82-3A26-D3A0C60D074D}"/>
          </ac:spMkLst>
        </pc:spChg>
        <pc:picChg chg="add mod">
          <ac:chgData name="LEE, GRACE E. (Student)" userId="dc921ba8-97d2-413e-98d9-c3e338b3db4e" providerId="ADAL" clId="{8D8A9AE4-E8FE-413D-9B2D-1385868E8D5D}" dt="2026-09-09T16:58:06.444" v="32" actId="1076"/>
          <ac:picMkLst>
            <pc:docMk/>
            <pc:sldMk cId="1823786123" sldId="391"/>
            <ac:picMk id="8" creationId="{F5D836E7-B571-8227-ECCF-0A8D380B0622}"/>
          </ac:picMkLst>
        </pc:picChg>
      </pc:sldChg>
      <pc:sldChg chg="addSp delSp modSp mod">
        <pc:chgData name="LEE, GRACE E. (Student)" userId="dc921ba8-97d2-413e-98d9-c3e338b3db4e" providerId="ADAL" clId="{8D8A9AE4-E8FE-413D-9B2D-1385868E8D5D}" dt="2026-09-09T17:33:26.231" v="562" actId="478"/>
        <pc:sldMkLst>
          <pc:docMk/>
          <pc:sldMk cId="357682961" sldId="392"/>
        </pc:sldMkLst>
        <pc:spChg chg="mod">
          <ac:chgData name="LEE, GRACE E. (Student)" userId="dc921ba8-97d2-413e-98d9-c3e338b3db4e" providerId="ADAL" clId="{8D8A9AE4-E8FE-413D-9B2D-1385868E8D5D}" dt="2026-09-09T17:29:51.620" v="545" actId="20577"/>
          <ac:spMkLst>
            <pc:docMk/>
            <pc:sldMk cId="357682961" sldId="392"/>
            <ac:spMk id="4" creationId="{E2ABAF72-E489-D4B0-9D7E-ACE70E200FE8}"/>
          </ac:spMkLst>
        </pc:spChg>
        <pc:spChg chg="mod">
          <ac:chgData name="LEE, GRACE E. (Student)" userId="dc921ba8-97d2-413e-98d9-c3e338b3db4e" providerId="ADAL" clId="{8D8A9AE4-E8FE-413D-9B2D-1385868E8D5D}" dt="2026-09-09T17:33:20.673" v="561" actId="20577"/>
          <ac:spMkLst>
            <pc:docMk/>
            <pc:sldMk cId="357682961" sldId="392"/>
            <ac:spMk id="8" creationId="{171FCA45-D6B1-B6DC-C450-1B9692D494B0}"/>
          </ac:spMkLst>
        </pc:spChg>
        <pc:picChg chg="add mod">
          <ac:chgData name="LEE, GRACE E. (Student)" userId="dc921ba8-97d2-413e-98d9-c3e338b3db4e" providerId="ADAL" clId="{8D8A9AE4-E8FE-413D-9B2D-1385868E8D5D}" dt="2026-09-09T17:33:16.116" v="549" actId="1076"/>
          <ac:picMkLst>
            <pc:docMk/>
            <pc:sldMk cId="357682961" sldId="392"/>
            <ac:picMk id="9" creationId="{D3A12895-7D36-5290-87B4-D28915AB7834}"/>
          </ac:picMkLst>
        </pc:picChg>
      </pc:sldChg>
      <pc:sldChg chg="modSp mod">
        <pc:chgData name="LEE, GRACE E. (Student)" userId="dc921ba8-97d2-413e-98d9-c3e338b3db4e" providerId="ADAL" clId="{8D8A9AE4-E8FE-413D-9B2D-1385868E8D5D}" dt="2026-09-09T17:28:43.714" v="506" actId="33524"/>
        <pc:sldMkLst>
          <pc:docMk/>
          <pc:sldMk cId="753921407" sldId="401"/>
        </pc:sldMkLst>
        <pc:spChg chg="mod">
          <ac:chgData name="LEE, GRACE E. (Student)" userId="dc921ba8-97d2-413e-98d9-c3e338b3db4e" providerId="ADAL" clId="{8D8A9AE4-E8FE-413D-9B2D-1385868E8D5D}" dt="2026-09-09T17:28:43.714" v="506" actId="33524"/>
          <ac:spMkLst>
            <pc:docMk/>
            <pc:sldMk cId="753921407" sldId="401"/>
            <ac:spMk id="3" creationId="{AB517230-ACF9-CD02-B233-F4CB593B94BD}"/>
          </ac:spMkLst>
        </pc:spChg>
      </pc:sldChg>
      <pc:sldChg chg="addSp delSp modSp mod modShow chgLayout">
        <pc:chgData name="LEE, GRACE E. (Student)" userId="dc921ba8-97d2-413e-98d9-c3e338b3db4e" providerId="ADAL" clId="{8D8A9AE4-E8FE-413D-9B2D-1385868E8D5D}" dt="2026-09-24T14:36:11.486" v="1058" actId="1076"/>
        <pc:sldMkLst>
          <pc:docMk/>
          <pc:sldMk cId="3011124784" sldId="408"/>
        </pc:sldMkLst>
        <pc:spChg chg="mod ord">
          <ac:chgData name="LEE, GRACE E. (Student)" userId="dc921ba8-97d2-413e-98d9-c3e338b3db4e" providerId="ADAL" clId="{8D8A9AE4-E8FE-413D-9B2D-1385868E8D5D}" dt="2026-09-09T16:57:04.660" v="19" actId="6264"/>
          <ac:spMkLst>
            <pc:docMk/>
            <pc:sldMk cId="3011124784" sldId="408"/>
            <ac:spMk id="2" creationId="{F535680D-577D-96AB-71F5-F5267DC16EE5}"/>
          </ac:spMkLst>
        </pc:spChg>
        <pc:spChg chg="mod ord">
          <ac:chgData name="LEE, GRACE E. (Student)" userId="dc921ba8-97d2-413e-98d9-c3e338b3db4e" providerId="ADAL" clId="{8D8A9AE4-E8FE-413D-9B2D-1385868E8D5D}" dt="2026-09-09T16:57:04.660" v="19" actId="6264"/>
          <ac:spMkLst>
            <pc:docMk/>
            <pc:sldMk cId="3011124784" sldId="408"/>
            <ac:spMk id="3" creationId="{FB0FBBB9-E816-13B3-3719-0730F8EE8245}"/>
          </ac:spMkLst>
        </pc:spChg>
        <pc:picChg chg="add mod">
          <ac:chgData name="LEE, GRACE E. (Student)" userId="dc921ba8-97d2-413e-98d9-c3e338b3db4e" providerId="ADAL" clId="{8D8A9AE4-E8FE-413D-9B2D-1385868E8D5D}" dt="2026-09-24T14:36:11.486" v="1058" actId="1076"/>
          <ac:picMkLst>
            <pc:docMk/>
            <pc:sldMk cId="3011124784" sldId="408"/>
            <ac:picMk id="4" creationId="{370F40D1-F843-B78A-5A5E-E798138F410C}"/>
          </ac:picMkLst>
        </pc:picChg>
        <pc:picChg chg="del">
          <ac:chgData name="LEE, GRACE E. (Student)" userId="dc921ba8-97d2-413e-98d9-c3e338b3db4e" providerId="ADAL" clId="{8D8A9AE4-E8FE-413D-9B2D-1385868E8D5D}" dt="2026-09-24T14:36:04.059" v="1054" actId="478"/>
          <ac:picMkLst>
            <pc:docMk/>
            <pc:sldMk cId="3011124784" sldId="408"/>
            <ac:picMk id="6" creationId="{E6E87BFA-762D-4EC1-B856-C94C07845E66}"/>
          </ac:picMkLst>
        </pc:picChg>
      </pc:sldChg>
      <pc:sldChg chg="addSp delSp modSp mod">
        <pc:chgData name="LEE, GRACE E. (Student)" userId="dc921ba8-97d2-413e-98d9-c3e338b3db4e" providerId="ADAL" clId="{8D8A9AE4-E8FE-413D-9B2D-1385868E8D5D}" dt="2026-09-09T16:59:05.568" v="42" actId="1076"/>
        <pc:sldMkLst>
          <pc:docMk/>
          <pc:sldMk cId="908592314" sldId="409"/>
        </pc:sldMkLst>
        <pc:picChg chg="add mod">
          <ac:chgData name="LEE, GRACE E. (Student)" userId="dc921ba8-97d2-413e-98d9-c3e338b3db4e" providerId="ADAL" clId="{8D8A9AE4-E8FE-413D-9B2D-1385868E8D5D}" dt="2026-09-09T16:59:05.568" v="42" actId="1076"/>
          <ac:picMkLst>
            <pc:docMk/>
            <pc:sldMk cId="908592314" sldId="409"/>
            <ac:picMk id="6" creationId="{C60E8793-3F68-4E1E-837C-86A58802E438}"/>
          </ac:picMkLst>
        </pc:picChg>
      </pc:sldChg>
      <pc:sldChg chg="modSp mod">
        <pc:chgData name="LEE, GRACE E. (Student)" userId="dc921ba8-97d2-413e-98d9-c3e338b3db4e" providerId="ADAL" clId="{8D8A9AE4-E8FE-413D-9B2D-1385868E8D5D}" dt="2026-09-10T16:52:45.098" v="657" actId="20577"/>
        <pc:sldMkLst>
          <pc:docMk/>
          <pc:sldMk cId="1367706933" sldId="427"/>
        </pc:sldMkLst>
        <pc:spChg chg="mod">
          <ac:chgData name="LEE, GRACE E. (Student)" userId="dc921ba8-97d2-413e-98d9-c3e338b3db4e" providerId="ADAL" clId="{8D8A9AE4-E8FE-413D-9B2D-1385868E8D5D}" dt="2026-09-10T16:52:28.895" v="595" actId="20577"/>
          <ac:spMkLst>
            <pc:docMk/>
            <pc:sldMk cId="1367706933" sldId="427"/>
            <ac:spMk id="5" creationId="{1AE2F634-2E36-DC69-C5FE-6F1ABEBA463A}"/>
          </ac:spMkLst>
        </pc:spChg>
        <pc:spChg chg="mod">
          <ac:chgData name="LEE, GRACE E. (Student)" userId="dc921ba8-97d2-413e-98d9-c3e338b3db4e" providerId="ADAL" clId="{8D8A9AE4-E8FE-413D-9B2D-1385868E8D5D}" dt="2026-09-10T16:52:45.098" v="657" actId="20577"/>
          <ac:spMkLst>
            <pc:docMk/>
            <pc:sldMk cId="1367706933" sldId="427"/>
            <ac:spMk id="6" creationId="{DCCAEF47-A32E-74F3-90FA-3E523E8D5015}"/>
          </ac:spMkLst>
        </pc:spChg>
      </pc:sldChg>
      <pc:sldChg chg="modSp mod">
        <pc:chgData name="LEE, GRACE E. (Student)" userId="dc921ba8-97d2-413e-98d9-c3e338b3db4e" providerId="ADAL" clId="{8D8A9AE4-E8FE-413D-9B2D-1385868E8D5D}" dt="2026-09-09T17:19:13.367" v="290" actId="113"/>
        <pc:sldMkLst>
          <pc:docMk/>
          <pc:sldMk cId="1101362675" sldId="431"/>
        </pc:sldMkLst>
        <pc:graphicFrameChg chg="modGraphic">
          <ac:chgData name="LEE, GRACE E. (Student)" userId="dc921ba8-97d2-413e-98d9-c3e338b3db4e" providerId="ADAL" clId="{8D8A9AE4-E8FE-413D-9B2D-1385868E8D5D}" dt="2026-09-09T17:19:13.367" v="290" actId="113"/>
          <ac:graphicFrameMkLst>
            <pc:docMk/>
            <pc:sldMk cId="1101362675" sldId="431"/>
            <ac:graphicFrameMk id="10" creationId="{CE9EFB3C-B2DD-3DD8-AB0A-EBDF003B8A41}"/>
          </ac:graphicFrameMkLst>
        </pc:graphicFrameChg>
      </pc:sldChg>
      <pc:sldChg chg="addSp delSp modSp new mod">
        <pc:chgData name="LEE, GRACE E. (Student)" userId="dc921ba8-97d2-413e-98d9-c3e338b3db4e" providerId="ADAL" clId="{8D8A9AE4-E8FE-413D-9B2D-1385868E8D5D}" dt="2026-09-09T17:29:22.692" v="522" actId="20577"/>
        <pc:sldMkLst>
          <pc:docMk/>
          <pc:sldMk cId="396351418" sldId="432"/>
        </pc:sldMkLst>
        <pc:spChg chg="mod">
          <ac:chgData name="LEE, GRACE E. (Student)" userId="dc921ba8-97d2-413e-98d9-c3e338b3db4e" providerId="ADAL" clId="{8D8A9AE4-E8FE-413D-9B2D-1385868E8D5D}" dt="2026-09-09T17:29:22.692" v="522" actId="20577"/>
          <ac:spMkLst>
            <pc:docMk/>
            <pc:sldMk cId="396351418" sldId="432"/>
            <ac:spMk id="5" creationId="{D53DE542-1277-CABB-E3A8-1BC3F1D6FB50}"/>
          </ac:spMkLst>
        </pc:spChg>
        <pc:spChg chg="add mod">
          <ac:chgData name="LEE, GRACE E. (Student)" userId="dc921ba8-97d2-413e-98d9-c3e338b3db4e" providerId="ADAL" clId="{8D8A9AE4-E8FE-413D-9B2D-1385868E8D5D}" dt="2026-09-09T17:29:12.867" v="507" actId="1076"/>
          <ac:spMkLst>
            <pc:docMk/>
            <pc:sldMk cId="396351418" sldId="432"/>
            <ac:spMk id="9" creationId="{AF03F7D3-361A-FF2D-61CF-81E7AC0E0AB4}"/>
          </ac:spMkLst>
        </pc:spChg>
        <pc:picChg chg="add mod">
          <ac:chgData name="LEE, GRACE E. (Student)" userId="dc921ba8-97d2-413e-98d9-c3e338b3db4e" providerId="ADAL" clId="{8D8A9AE4-E8FE-413D-9B2D-1385868E8D5D}" dt="2026-09-09T17:29:14.290" v="508" actId="1076"/>
          <ac:picMkLst>
            <pc:docMk/>
            <pc:sldMk cId="396351418" sldId="432"/>
            <ac:picMk id="8" creationId="{347E4312-8BE5-36A4-D15C-3655CCF99B80}"/>
          </ac:picMkLst>
        </pc:picChg>
      </pc:sldChg>
      <pc:sldChg chg="addSp delSp modSp new mod">
        <pc:chgData name="LEE, GRACE E. (Student)" userId="dc921ba8-97d2-413e-98d9-c3e338b3db4e" providerId="ADAL" clId="{8D8A9AE4-E8FE-413D-9B2D-1385868E8D5D}" dt="2026-09-09T17:16:43.235" v="242" actId="14100"/>
        <pc:sldMkLst>
          <pc:docMk/>
          <pc:sldMk cId="1159108187" sldId="433"/>
        </pc:sldMkLst>
        <pc:picChg chg="add mod">
          <ac:chgData name="LEE, GRACE E. (Student)" userId="dc921ba8-97d2-413e-98d9-c3e338b3db4e" providerId="ADAL" clId="{8D8A9AE4-E8FE-413D-9B2D-1385868E8D5D}" dt="2026-09-09T17:16:43.235" v="242" actId="14100"/>
          <ac:picMkLst>
            <pc:docMk/>
            <pc:sldMk cId="1159108187" sldId="433"/>
            <ac:picMk id="6" creationId="{7180E0DC-5613-3E00-7AA9-3D2129516C49}"/>
          </ac:picMkLst>
        </pc:picChg>
      </pc:sldChg>
      <pc:sldChg chg="addSp delSp modSp new mod">
        <pc:chgData name="LEE, GRACE E. (Student)" userId="dc921ba8-97d2-413e-98d9-c3e338b3db4e" providerId="ADAL" clId="{8D8A9AE4-E8FE-413D-9B2D-1385868E8D5D}" dt="2026-09-09T17:17:47.229" v="247" actId="1076"/>
        <pc:sldMkLst>
          <pc:docMk/>
          <pc:sldMk cId="4245795472" sldId="434"/>
        </pc:sldMkLst>
        <pc:picChg chg="add mod">
          <ac:chgData name="LEE, GRACE E. (Student)" userId="dc921ba8-97d2-413e-98d9-c3e338b3db4e" providerId="ADAL" clId="{8D8A9AE4-E8FE-413D-9B2D-1385868E8D5D}" dt="2026-09-09T17:17:47.229" v="247" actId="1076"/>
          <ac:picMkLst>
            <pc:docMk/>
            <pc:sldMk cId="4245795472" sldId="434"/>
            <ac:picMk id="6" creationId="{6195E8D7-D60C-B393-3BF5-4BBFB08FA9A8}"/>
          </ac:picMkLst>
        </pc:picChg>
      </pc:sldChg>
      <pc:sldChg chg="modSp add mod ord">
        <pc:chgData name="LEE, GRACE E. (Student)" userId="dc921ba8-97d2-413e-98d9-c3e338b3db4e" providerId="ADAL" clId="{8D8A9AE4-E8FE-413D-9B2D-1385868E8D5D}" dt="2026-09-09T17:21:06.387" v="429" actId="20577"/>
        <pc:sldMkLst>
          <pc:docMk/>
          <pc:sldMk cId="3761817670" sldId="435"/>
        </pc:sldMkLst>
        <pc:spChg chg="mod">
          <ac:chgData name="LEE, GRACE E. (Student)" userId="dc921ba8-97d2-413e-98d9-c3e338b3db4e" providerId="ADAL" clId="{8D8A9AE4-E8FE-413D-9B2D-1385868E8D5D}" dt="2026-09-09T17:21:06.387" v="429" actId="20577"/>
          <ac:spMkLst>
            <pc:docMk/>
            <pc:sldMk cId="3761817670" sldId="435"/>
            <ac:spMk id="303" creationId="{D4FA996A-D5D0-33C7-7372-85A11F459F0B}"/>
          </ac:spMkLst>
        </pc:spChg>
      </pc:sldChg>
      <pc:sldChg chg="modSp add mod ord">
        <pc:chgData name="LEE, GRACE E. (Student)" userId="dc921ba8-97d2-413e-98d9-c3e338b3db4e" providerId="ADAL" clId="{8D8A9AE4-E8FE-413D-9B2D-1385868E8D5D}" dt="2026-09-10T16:53:35.573" v="730" actId="20577"/>
        <pc:sldMkLst>
          <pc:docMk/>
          <pc:sldMk cId="4245714908" sldId="436"/>
        </pc:sldMkLst>
        <pc:spChg chg="mod">
          <ac:chgData name="LEE, GRACE E. (Student)" userId="dc921ba8-97d2-413e-98d9-c3e338b3db4e" providerId="ADAL" clId="{8D8A9AE4-E8FE-413D-9B2D-1385868E8D5D}" dt="2026-09-10T16:53:27.791" v="696" actId="20577"/>
          <ac:spMkLst>
            <pc:docMk/>
            <pc:sldMk cId="4245714908" sldId="436"/>
            <ac:spMk id="5" creationId="{89790E42-C0BA-1CDB-6270-CD7F8D7A9921}"/>
          </ac:spMkLst>
        </pc:spChg>
        <pc:spChg chg="mod">
          <ac:chgData name="LEE, GRACE E. (Student)" userId="dc921ba8-97d2-413e-98d9-c3e338b3db4e" providerId="ADAL" clId="{8D8A9AE4-E8FE-413D-9B2D-1385868E8D5D}" dt="2026-09-10T16:53:35.573" v="730" actId="20577"/>
          <ac:spMkLst>
            <pc:docMk/>
            <pc:sldMk cId="4245714908" sldId="436"/>
            <ac:spMk id="6" creationId="{3556647F-E956-1B67-C090-69FF62D590D3}"/>
          </ac:spMkLst>
        </pc:spChg>
      </pc:sldChg>
      <pc:sldChg chg="modSp add mod">
        <pc:chgData name="LEE, GRACE E. (Student)" userId="dc921ba8-97d2-413e-98d9-c3e338b3db4e" providerId="ADAL" clId="{8D8A9AE4-E8FE-413D-9B2D-1385868E8D5D}" dt="2026-09-10T16:55:29.258" v="1053" actId="20577"/>
        <pc:sldMkLst>
          <pc:docMk/>
          <pc:sldMk cId="3250629424" sldId="437"/>
        </pc:sldMkLst>
        <pc:spChg chg="mod">
          <ac:chgData name="LEE, GRACE E. (Student)" userId="dc921ba8-97d2-413e-98d9-c3e338b3db4e" providerId="ADAL" clId="{8D8A9AE4-E8FE-413D-9B2D-1385868E8D5D}" dt="2026-09-10T16:54:26.761" v="837" actId="20577"/>
          <ac:spMkLst>
            <pc:docMk/>
            <pc:sldMk cId="3250629424" sldId="437"/>
            <ac:spMk id="5" creationId="{1E821661-4137-88E1-E221-6412559A8ADB}"/>
          </ac:spMkLst>
        </pc:spChg>
        <pc:spChg chg="mod">
          <ac:chgData name="LEE, GRACE E. (Student)" userId="dc921ba8-97d2-413e-98d9-c3e338b3db4e" providerId="ADAL" clId="{8D8A9AE4-E8FE-413D-9B2D-1385868E8D5D}" dt="2026-09-10T16:55:29.258" v="1053" actId="20577"/>
          <ac:spMkLst>
            <pc:docMk/>
            <pc:sldMk cId="3250629424" sldId="437"/>
            <ac:spMk id="6" creationId="{9FFEC818-77E7-2A5D-5210-FE3EE02107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C81C51-17AA-47AA-B7B7-2E8F08BE48D6}" type="datetimeFigureOut">
              <a:rPr lang="en-GB" smtClean="0">
                <a:latin typeface="Arial" panose="020B0604020202020204" pitchFamily="34" charset="0"/>
              </a:rPr>
              <a:t>24/09/2026</a:t>
            </a:fld>
            <a:endParaRPr lang="en-GB">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DA8BD8-46DE-4F58-9902-C04E1C92746F}"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623894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C5D6684A-C933-4993-BBD4-9AA856FCDE2A}" type="datetimeFigureOut">
              <a:rPr lang="en-GB" smtClean="0"/>
              <a:pPr/>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F53E38B7-0978-450B-BB12-98B37816CBF2}" type="slidenum">
              <a:rPr lang="en-GB" smtClean="0"/>
              <a:pPr/>
              <a:t>‹#›</a:t>
            </a:fld>
            <a:endParaRPr lang="en-GB"/>
          </a:p>
        </p:txBody>
      </p:sp>
    </p:spTree>
    <p:extLst>
      <p:ext uri="{BB962C8B-B14F-4D97-AF65-F5344CB8AC3E}">
        <p14:creationId xmlns:p14="http://schemas.microsoft.com/office/powerpoint/2010/main" val="2738322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8fb3a4c932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8fb3a4c932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g28fb3a4c932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76d290f0d2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76d290f0d2_1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g376d290f0d2_1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8fb3a4c932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28fb3a4c932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a:extLst>
            <a:ext uri="{FF2B5EF4-FFF2-40B4-BE49-F238E27FC236}">
              <a16:creationId xmlns:a16="http://schemas.microsoft.com/office/drawing/2014/main" id="{058B039E-B287-BFDD-5324-59829A12694E}"/>
            </a:ext>
          </a:extLst>
        </p:cNvPr>
        <p:cNvGrpSpPr/>
        <p:nvPr/>
      </p:nvGrpSpPr>
      <p:grpSpPr>
        <a:xfrm>
          <a:off x="0" y="0"/>
          <a:ext cx="0" cy="0"/>
          <a:chOff x="0" y="0"/>
          <a:chExt cx="0" cy="0"/>
        </a:xfrm>
      </p:grpSpPr>
      <p:sp>
        <p:nvSpPr>
          <p:cNvPr id="300" name="Google Shape;300;p15:notes">
            <a:extLst>
              <a:ext uri="{FF2B5EF4-FFF2-40B4-BE49-F238E27FC236}">
                <a16:creationId xmlns:a16="http://schemas.microsoft.com/office/drawing/2014/main" id="{3497E3A3-FC84-F3E1-AE1C-0042F60F00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5:notes">
            <a:extLst>
              <a:ext uri="{FF2B5EF4-FFF2-40B4-BE49-F238E27FC236}">
                <a16:creationId xmlns:a16="http://schemas.microsoft.com/office/drawing/2014/main" id="{F80F0EA7-6B99-5158-178C-7B222A1C002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6051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76d290f0d2_1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g376d290f0d2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8fb3a4c932_0_3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g28fb3a4c932_0_3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8fb3a4c932_0_3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g28fb3a4c932_0_3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8fb3a4c932_0_1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g28fb3a4c932_0_1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28fb3a4c932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g28fb3a4c932_0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urple)">
    <p:bg>
      <p:bgPr>
        <a:solidFill>
          <a:schemeClr val="accent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3" name="Text Placeholder 12"/>
          <p:cNvSpPr>
            <a:spLocks noGrp="1"/>
          </p:cNvSpPr>
          <p:nvPr>
            <p:ph type="body" sz="quarter" idx="10" hasCustomPrompt="1"/>
          </p:nvPr>
        </p:nvSpPr>
        <p:spPr>
          <a:xfrm>
            <a:off x="6095366" y="5442768"/>
            <a:ext cx="5713413" cy="350453"/>
          </a:xfrm>
        </p:spPr>
        <p:txBody>
          <a:bodyPr/>
          <a:lstStyle>
            <a:lvl1pPr>
              <a:defRPr sz="2200" b="0">
                <a:solidFill>
                  <a:schemeClr val="bg1"/>
                </a:solidFill>
                <a:latin typeface="+mj-lt"/>
              </a:defRPr>
            </a:lvl1pPr>
            <a:lvl2pPr>
              <a:defRPr>
                <a:solidFill>
                  <a:srgbClr val="9A9B9C"/>
                </a:solidFill>
              </a:defRPr>
            </a:lvl2pPr>
            <a:lvl3pPr>
              <a:defRPr>
                <a:solidFill>
                  <a:srgbClr val="9A9B9C"/>
                </a:solidFill>
              </a:defRPr>
            </a:lvl3pPr>
            <a:lvl4pPr>
              <a:defRPr>
                <a:solidFill>
                  <a:srgbClr val="9A9B9C"/>
                </a:solidFill>
              </a:defRPr>
            </a:lvl4pPr>
            <a:lvl5pPr>
              <a:defRPr>
                <a:solidFill>
                  <a:srgbClr val="9A9B9C"/>
                </a:solidFill>
              </a:defRPr>
            </a:lvl5pPr>
          </a:lstStyle>
          <a:p>
            <a:pPr lvl="0"/>
            <a:r>
              <a:rPr lang="en-US"/>
              <a:t>Click to edit date / client details</a:t>
            </a:r>
          </a:p>
        </p:txBody>
      </p:sp>
      <p:sp>
        <p:nvSpPr>
          <p:cNvPr id="15" name="Title 1">
            <a:extLst>
              <a:ext uri="{FF2B5EF4-FFF2-40B4-BE49-F238E27FC236}">
                <a16:creationId xmlns:a16="http://schemas.microsoft.com/office/drawing/2014/main" id="{FDF7170C-11EE-40EF-91A6-CEF5BEC92980}"/>
              </a:ext>
            </a:extLst>
          </p:cNvPr>
          <p:cNvSpPr>
            <a:spLocks noGrp="1"/>
          </p:cNvSpPr>
          <p:nvPr>
            <p:ph type="ctrTitle" hasCustomPrompt="1"/>
          </p:nvPr>
        </p:nvSpPr>
        <p:spPr>
          <a:xfrm>
            <a:off x="6096001" y="688022"/>
            <a:ext cx="5713413" cy="2387599"/>
          </a:xfrm>
        </p:spPr>
        <p:txBody>
          <a:bodyPr anchor="b"/>
          <a:lstStyle>
            <a:lvl1pPr algn="l">
              <a:defRPr sz="6600">
                <a:solidFill>
                  <a:schemeClr val="bg1"/>
                </a:solidFill>
                <a:latin typeface="+mj-lt"/>
              </a:defRPr>
            </a:lvl1pPr>
          </a:lstStyle>
          <a:p>
            <a:r>
              <a:rPr lang="en-US"/>
              <a:t>Click to edit master title style</a:t>
            </a:r>
          </a:p>
        </p:txBody>
      </p:sp>
      <p:pic>
        <p:nvPicPr>
          <p:cNvPr id="9" name="Picture 8">
            <a:extLst>
              <a:ext uri="{FF2B5EF4-FFF2-40B4-BE49-F238E27FC236}">
                <a16:creationId xmlns:a16="http://schemas.microsoft.com/office/drawing/2014/main" id="{F56DA506-12BF-4C6C-B93A-FF2F1ACBADCE}"/>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Tree>
    <p:extLst>
      <p:ext uri="{BB962C8B-B14F-4D97-AF65-F5344CB8AC3E}">
        <p14:creationId xmlns:p14="http://schemas.microsoft.com/office/powerpoint/2010/main" val="1725110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accent2"/>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3" name="Text Placeholder 12"/>
          <p:cNvSpPr>
            <a:spLocks noGrp="1"/>
          </p:cNvSpPr>
          <p:nvPr>
            <p:ph type="body" sz="quarter" idx="10" hasCustomPrompt="1"/>
          </p:nvPr>
        </p:nvSpPr>
        <p:spPr>
          <a:xfrm>
            <a:off x="6095366" y="5442768"/>
            <a:ext cx="5713413" cy="350453"/>
          </a:xfrm>
        </p:spPr>
        <p:txBody>
          <a:bodyPr/>
          <a:lstStyle>
            <a:lvl1pPr>
              <a:defRPr sz="2200" b="0">
                <a:solidFill>
                  <a:schemeClr val="bg1"/>
                </a:solidFill>
                <a:latin typeface="+mj-lt"/>
              </a:defRPr>
            </a:lvl1pPr>
            <a:lvl2pPr>
              <a:defRPr>
                <a:solidFill>
                  <a:srgbClr val="9A9B9C"/>
                </a:solidFill>
              </a:defRPr>
            </a:lvl2pPr>
            <a:lvl3pPr>
              <a:defRPr>
                <a:solidFill>
                  <a:srgbClr val="9A9B9C"/>
                </a:solidFill>
              </a:defRPr>
            </a:lvl3pPr>
            <a:lvl4pPr>
              <a:defRPr>
                <a:solidFill>
                  <a:srgbClr val="9A9B9C"/>
                </a:solidFill>
              </a:defRPr>
            </a:lvl4pPr>
            <a:lvl5pPr>
              <a:defRPr>
                <a:solidFill>
                  <a:srgbClr val="9A9B9C"/>
                </a:solidFill>
              </a:defRPr>
            </a:lvl5pPr>
          </a:lstStyle>
          <a:p>
            <a:pPr lvl="0"/>
            <a:r>
              <a:rPr lang="en-US"/>
              <a:t>Click to edit date / client details</a:t>
            </a:r>
          </a:p>
        </p:txBody>
      </p:sp>
      <p:sp>
        <p:nvSpPr>
          <p:cNvPr id="15" name="Title 1">
            <a:extLst>
              <a:ext uri="{FF2B5EF4-FFF2-40B4-BE49-F238E27FC236}">
                <a16:creationId xmlns:a16="http://schemas.microsoft.com/office/drawing/2014/main" id="{FDF7170C-11EE-40EF-91A6-CEF5BEC92980}"/>
              </a:ext>
            </a:extLst>
          </p:cNvPr>
          <p:cNvSpPr>
            <a:spLocks noGrp="1"/>
          </p:cNvSpPr>
          <p:nvPr>
            <p:ph type="ctrTitle" hasCustomPrompt="1"/>
          </p:nvPr>
        </p:nvSpPr>
        <p:spPr>
          <a:xfrm>
            <a:off x="6096001" y="688022"/>
            <a:ext cx="5713413" cy="2387599"/>
          </a:xfrm>
        </p:spPr>
        <p:txBody>
          <a:bodyPr anchor="b"/>
          <a:lstStyle>
            <a:lvl1pPr algn="l">
              <a:defRPr sz="6600">
                <a:solidFill>
                  <a:schemeClr val="bg1"/>
                </a:solidFill>
                <a:latin typeface="+mj-lt"/>
              </a:defRPr>
            </a:lvl1pPr>
          </a:lstStyle>
          <a:p>
            <a:r>
              <a:rPr lang="en-US"/>
              <a:t>Click to edit master title style</a:t>
            </a:r>
          </a:p>
        </p:txBody>
      </p:sp>
      <p:pic>
        <p:nvPicPr>
          <p:cNvPr id="9" name="Picture 8">
            <a:extLst>
              <a:ext uri="{FF2B5EF4-FFF2-40B4-BE49-F238E27FC236}">
                <a16:creationId xmlns:a16="http://schemas.microsoft.com/office/drawing/2014/main" id="{F56DA506-12BF-4C6C-B93A-FF2F1ACBADCE}"/>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Tree>
    <p:extLst>
      <p:ext uri="{BB962C8B-B14F-4D97-AF65-F5344CB8AC3E}">
        <p14:creationId xmlns:p14="http://schemas.microsoft.com/office/powerpoint/2010/main" val="2958567798"/>
      </p:ext>
    </p:extLst>
  </p:cSld>
  <p:clrMapOvr>
    <a:masterClrMapping/>
  </p:clrMapOvr>
  <p:extLst>
    <p:ext uri="{DCECCB84-F9BA-43D5-87BE-67443E8EF086}">
      <p15:sldGuideLst xmlns:p15="http://schemas.microsoft.com/office/powerpoint/2012/main">
        <p15:guide id="1" pos="316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Green)">
    <p:bg>
      <p:bgPr>
        <a:solidFill>
          <a:schemeClr val="accent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3" name="Text Placeholder 12"/>
          <p:cNvSpPr>
            <a:spLocks noGrp="1"/>
          </p:cNvSpPr>
          <p:nvPr>
            <p:ph type="body" sz="quarter" idx="10" hasCustomPrompt="1"/>
          </p:nvPr>
        </p:nvSpPr>
        <p:spPr>
          <a:xfrm>
            <a:off x="6095366" y="5442768"/>
            <a:ext cx="5713413" cy="350453"/>
          </a:xfrm>
        </p:spPr>
        <p:txBody>
          <a:bodyPr/>
          <a:lstStyle>
            <a:lvl1pPr>
              <a:defRPr sz="2200" b="0">
                <a:solidFill>
                  <a:schemeClr val="bg1"/>
                </a:solidFill>
                <a:latin typeface="+mj-lt"/>
              </a:defRPr>
            </a:lvl1pPr>
            <a:lvl2pPr>
              <a:defRPr>
                <a:solidFill>
                  <a:srgbClr val="9A9B9C"/>
                </a:solidFill>
              </a:defRPr>
            </a:lvl2pPr>
            <a:lvl3pPr>
              <a:defRPr>
                <a:solidFill>
                  <a:srgbClr val="9A9B9C"/>
                </a:solidFill>
              </a:defRPr>
            </a:lvl3pPr>
            <a:lvl4pPr>
              <a:defRPr>
                <a:solidFill>
                  <a:srgbClr val="9A9B9C"/>
                </a:solidFill>
              </a:defRPr>
            </a:lvl4pPr>
            <a:lvl5pPr>
              <a:defRPr>
                <a:solidFill>
                  <a:srgbClr val="9A9B9C"/>
                </a:solidFill>
              </a:defRPr>
            </a:lvl5pPr>
          </a:lstStyle>
          <a:p>
            <a:pPr lvl="0"/>
            <a:r>
              <a:rPr lang="en-US"/>
              <a:t>Click to edit date / client details</a:t>
            </a:r>
          </a:p>
        </p:txBody>
      </p:sp>
      <p:sp>
        <p:nvSpPr>
          <p:cNvPr id="15" name="Title 1">
            <a:extLst>
              <a:ext uri="{FF2B5EF4-FFF2-40B4-BE49-F238E27FC236}">
                <a16:creationId xmlns:a16="http://schemas.microsoft.com/office/drawing/2014/main" id="{FDF7170C-11EE-40EF-91A6-CEF5BEC92980}"/>
              </a:ext>
            </a:extLst>
          </p:cNvPr>
          <p:cNvSpPr>
            <a:spLocks noGrp="1"/>
          </p:cNvSpPr>
          <p:nvPr>
            <p:ph type="ctrTitle" hasCustomPrompt="1"/>
          </p:nvPr>
        </p:nvSpPr>
        <p:spPr>
          <a:xfrm>
            <a:off x="6096001" y="688022"/>
            <a:ext cx="5713413" cy="2387599"/>
          </a:xfrm>
        </p:spPr>
        <p:txBody>
          <a:bodyPr anchor="b"/>
          <a:lstStyle>
            <a:lvl1pPr algn="l">
              <a:defRPr sz="6600">
                <a:solidFill>
                  <a:schemeClr val="bg1"/>
                </a:solidFill>
                <a:latin typeface="+mj-lt"/>
              </a:defRPr>
            </a:lvl1pPr>
          </a:lstStyle>
          <a:p>
            <a:r>
              <a:rPr lang="en-US"/>
              <a:t>Click to edit master title style</a:t>
            </a:r>
          </a:p>
        </p:txBody>
      </p:sp>
      <p:pic>
        <p:nvPicPr>
          <p:cNvPr id="9" name="Picture 8">
            <a:extLst>
              <a:ext uri="{FF2B5EF4-FFF2-40B4-BE49-F238E27FC236}">
                <a16:creationId xmlns:a16="http://schemas.microsoft.com/office/drawing/2014/main" id="{F56DA506-12BF-4C6C-B93A-FF2F1ACBADCE}"/>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Tree>
    <p:extLst>
      <p:ext uri="{BB962C8B-B14F-4D97-AF65-F5344CB8AC3E}">
        <p14:creationId xmlns:p14="http://schemas.microsoft.com/office/powerpoint/2010/main" val="959699033"/>
      </p:ext>
    </p:extLst>
  </p:cSld>
  <p:clrMapOvr>
    <a:masterClrMapping/>
  </p:clrMapOvr>
  <p:extLst>
    <p:ext uri="{DCECCB84-F9BA-43D5-87BE-67443E8EF086}">
      <p15:sldGuideLst xmlns:p15="http://schemas.microsoft.com/office/powerpoint/2012/main">
        <p15:guide id="1" pos="316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Lime)">
    <p:bg>
      <p:bgPr>
        <a:solidFill>
          <a:schemeClr val="accent4"/>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3" name="Text Placeholder 12"/>
          <p:cNvSpPr>
            <a:spLocks noGrp="1"/>
          </p:cNvSpPr>
          <p:nvPr>
            <p:ph type="body" sz="quarter" idx="10" hasCustomPrompt="1"/>
          </p:nvPr>
        </p:nvSpPr>
        <p:spPr>
          <a:xfrm>
            <a:off x="6095366" y="5442768"/>
            <a:ext cx="5713413" cy="350453"/>
          </a:xfrm>
        </p:spPr>
        <p:txBody>
          <a:bodyPr/>
          <a:lstStyle>
            <a:lvl1pPr>
              <a:defRPr sz="2200" b="0">
                <a:solidFill>
                  <a:schemeClr val="bg1"/>
                </a:solidFill>
                <a:latin typeface="+mj-lt"/>
              </a:defRPr>
            </a:lvl1pPr>
            <a:lvl2pPr>
              <a:defRPr>
                <a:solidFill>
                  <a:srgbClr val="9A9B9C"/>
                </a:solidFill>
              </a:defRPr>
            </a:lvl2pPr>
            <a:lvl3pPr>
              <a:defRPr>
                <a:solidFill>
                  <a:srgbClr val="9A9B9C"/>
                </a:solidFill>
              </a:defRPr>
            </a:lvl3pPr>
            <a:lvl4pPr>
              <a:defRPr>
                <a:solidFill>
                  <a:srgbClr val="9A9B9C"/>
                </a:solidFill>
              </a:defRPr>
            </a:lvl4pPr>
            <a:lvl5pPr>
              <a:defRPr>
                <a:solidFill>
                  <a:srgbClr val="9A9B9C"/>
                </a:solidFill>
              </a:defRPr>
            </a:lvl5pPr>
          </a:lstStyle>
          <a:p>
            <a:pPr lvl="0"/>
            <a:r>
              <a:rPr lang="en-US"/>
              <a:t>Click to edit date / client details</a:t>
            </a:r>
          </a:p>
        </p:txBody>
      </p:sp>
      <p:sp>
        <p:nvSpPr>
          <p:cNvPr id="15" name="Title 1">
            <a:extLst>
              <a:ext uri="{FF2B5EF4-FFF2-40B4-BE49-F238E27FC236}">
                <a16:creationId xmlns:a16="http://schemas.microsoft.com/office/drawing/2014/main" id="{FDF7170C-11EE-40EF-91A6-CEF5BEC92980}"/>
              </a:ext>
            </a:extLst>
          </p:cNvPr>
          <p:cNvSpPr>
            <a:spLocks noGrp="1"/>
          </p:cNvSpPr>
          <p:nvPr>
            <p:ph type="ctrTitle" hasCustomPrompt="1"/>
          </p:nvPr>
        </p:nvSpPr>
        <p:spPr>
          <a:xfrm>
            <a:off x="6096001" y="688022"/>
            <a:ext cx="5713413" cy="2387599"/>
          </a:xfrm>
        </p:spPr>
        <p:txBody>
          <a:bodyPr anchor="b"/>
          <a:lstStyle>
            <a:lvl1pPr algn="l">
              <a:defRPr sz="6600">
                <a:solidFill>
                  <a:schemeClr val="bg1"/>
                </a:solidFill>
                <a:latin typeface="+mj-lt"/>
              </a:defRPr>
            </a:lvl1pPr>
          </a:lstStyle>
          <a:p>
            <a:r>
              <a:rPr lang="en-US"/>
              <a:t>Click to edit master title style</a:t>
            </a:r>
          </a:p>
        </p:txBody>
      </p:sp>
      <p:pic>
        <p:nvPicPr>
          <p:cNvPr id="9" name="Picture 8">
            <a:extLst>
              <a:ext uri="{FF2B5EF4-FFF2-40B4-BE49-F238E27FC236}">
                <a16:creationId xmlns:a16="http://schemas.microsoft.com/office/drawing/2014/main" id="{F56DA506-12BF-4C6C-B93A-FF2F1ACBADCE}"/>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Tree>
    <p:extLst>
      <p:ext uri="{BB962C8B-B14F-4D97-AF65-F5344CB8AC3E}">
        <p14:creationId xmlns:p14="http://schemas.microsoft.com/office/powerpoint/2010/main" val="138011301"/>
      </p:ext>
    </p:extLst>
  </p:cSld>
  <p:clrMapOvr>
    <a:masterClrMapping/>
  </p:clrMapOvr>
  <p:extLst>
    <p:ext uri="{DCECCB84-F9BA-43D5-87BE-67443E8EF086}">
      <p15:sldGuideLst xmlns:p15="http://schemas.microsoft.com/office/powerpoint/2012/main">
        <p15:guide id="1" pos="316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mp; Conten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AA76C6-6AF2-4C06-B3BE-3E600C4FA0CA}"/>
              </a:ext>
            </a:extLst>
          </p:cNvPr>
          <p:cNvSpPr>
            <a:spLocks noGrp="1"/>
          </p:cNvSpPr>
          <p:nvPr>
            <p:ph type="dt" sz="half" idx="10"/>
          </p:nvPr>
        </p:nvSpPr>
        <p:spPr>
          <a:xfrm>
            <a:off x="9211029" y="6485459"/>
            <a:ext cx="1160556" cy="216000"/>
          </a:xfrm>
          <a:prstGeom prst="rect">
            <a:avLst/>
          </a:prstGeom>
        </p:spPr>
        <p:txBody>
          <a:bodyPr/>
          <a:lstStyle/>
          <a:p>
            <a:endParaRPr lang="en-GB"/>
          </a:p>
        </p:txBody>
      </p:sp>
      <p:sp>
        <p:nvSpPr>
          <p:cNvPr id="4" name="Footer Placeholder 3">
            <a:extLst>
              <a:ext uri="{FF2B5EF4-FFF2-40B4-BE49-F238E27FC236}">
                <a16:creationId xmlns:a16="http://schemas.microsoft.com/office/drawing/2014/main" id="{BB904B3D-8DDB-46FD-A2DD-F641326F3D63}"/>
              </a:ext>
            </a:extLst>
          </p:cNvPr>
          <p:cNvSpPr>
            <a:spLocks noGrp="1"/>
          </p:cNvSpPr>
          <p:nvPr>
            <p:ph type="ftr" sz="quarter" idx="11"/>
          </p:nvPr>
        </p:nvSpPr>
        <p:spPr/>
        <p:txBody>
          <a:bodyPr/>
          <a:lstStyle/>
          <a:p>
            <a:r>
              <a:rPr lang="en-GB"/>
              <a:t>Your contact email here</a:t>
            </a:r>
          </a:p>
        </p:txBody>
      </p:sp>
      <p:sp>
        <p:nvSpPr>
          <p:cNvPr id="5" name="Slide Number Placeholder 4">
            <a:extLst>
              <a:ext uri="{FF2B5EF4-FFF2-40B4-BE49-F238E27FC236}">
                <a16:creationId xmlns:a16="http://schemas.microsoft.com/office/drawing/2014/main" id="{42BB373C-5DE1-4235-BFFD-1F7C566BAA29}"/>
              </a:ext>
            </a:extLst>
          </p:cNvPr>
          <p:cNvSpPr>
            <a:spLocks noGrp="1"/>
          </p:cNvSpPr>
          <p:nvPr>
            <p:ph type="sldNum" sz="quarter" idx="12"/>
          </p:nvPr>
        </p:nvSpPr>
        <p:spPr/>
        <p:txBody>
          <a:bodyPr/>
          <a:lstStyle/>
          <a:p>
            <a:fld id="{F47C38A6-411E-4AB3-AA9A-88D68F1DC9B3}" type="slidenum">
              <a:rPr lang="en-GB" smtClean="0"/>
              <a:pPr/>
              <a:t>‹#›</a:t>
            </a:fld>
            <a:endParaRPr lang="en-GB"/>
          </a:p>
        </p:txBody>
      </p:sp>
      <p:sp>
        <p:nvSpPr>
          <p:cNvPr id="6" name="Title 5">
            <a:extLst>
              <a:ext uri="{FF2B5EF4-FFF2-40B4-BE49-F238E27FC236}">
                <a16:creationId xmlns:a16="http://schemas.microsoft.com/office/drawing/2014/main" id="{1E6B4914-94C5-435D-8BA0-E945BEF31D40}"/>
              </a:ext>
            </a:extLst>
          </p:cNvPr>
          <p:cNvSpPr>
            <a:spLocks noGrp="1"/>
          </p:cNvSpPr>
          <p:nvPr>
            <p:ph type="title"/>
          </p:nvPr>
        </p:nvSpPr>
        <p:spPr/>
        <p:txBody>
          <a:bodyPr/>
          <a:lstStyle/>
          <a:p>
            <a:r>
              <a:rPr lang="en-US"/>
              <a:t>Click to edit Master title style</a:t>
            </a:r>
          </a:p>
        </p:txBody>
      </p:sp>
      <p:sp>
        <p:nvSpPr>
          <p:cNvPr id="10" name="Content Placeholder 7">
            <a:extLst>
              <a:ext uri="{FF2B5EF4-FFF2-40B4-BE49-F238E27FC236}">
                <a16:creationId xmlns:a16="http://schemas.microsoft.com/office/drawing/2014/main" id="{D18BE0F6-8282-41EF-8D07-0C8C4089C0E4}"/>
              </a:ext>
            </a:extLst>
          </p:cNvPr>
          <p:cNvSpPr>
            <a:spLocks noGrp="1"/>
          </p:cNvSpPr>
          <p:nvPr>
            <p:ph sz="quarter" idx="13"/>
          </p:nvPr>
        </p:nvSpPr>
        <p:spPr>
          <a:xfrm>
            <a:off x="407987" y="1916113"/>
            <a:ext cx="11401426" cy="42126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4539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Image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AA76C6-6AF2-4C06-B3BE-3E600C4FA0CA}"/>
              </a:ext>
            </a:extLst>
          </p:cNvPr>
          <p:cNvSpPr>
            <a:spLocks noGrp="1"/>
          </p:cNvSpPr>
          <p:nvPr>
            <p:ph type="dt" sz="half" idx="10"/>
          </p:nvPr>
        </p:nvSpPr>
        <p:spPr>
          <a:xfrm>
            <a:off x="9211029" y="6485459"/>
            <a:ext cx="1160556" cy="216000"/>
          </a:xfrm>
          <a:prstGeom prst="rect">
            <a:avLst/>
          </a:prstGeom>
        </p:spPr>
        <p:txBody>
          <a:bodyPr/>
          <a:lstStyle/>
          <a:p>
            <a:endParaRPr lang="en-GB"/>
          </a:p>
        </p:txBody>
      </p:sp>
      <p:sp>
        <p:nvSpPr>
          <p:cNvPr id="4" name="Footer Placeholder 3">
            <a:extLst>
              <a:ext uri="{FF2B5EF4-FFF2-40B4-BE49-F238E27FC236}">
                <a16:creationId xmlns:a16="http://schemas.microsoft.com/office/drawing/2014/main" id="{BB904B3D-8DDB-46FD-A2DD-F641326F3D63}"/>
              </a:ext>
            </a:extLst>
          </p:cNvPr>
          <p:cNvSpPr>
            <a:spLocks noGrp="1"/>
          </p:cNvSpPr>
          <p:nvPr>
            <p:ph type="ftr" sz="quarter" idx="11"/>
          </p:nvPr>
        </p:nvSpPr>
        <p:spPr/>
        <p:txBody>
          <a:bodyPr/>
          <a:lstStyle/>
          <a:p>
            <a:r>
              <a:rPr lang="en-GB"/>
              <a:t>Your contact email here</a:t>
            </a:r>
          </a:p>
        </p:txBody>
      </p:sp>
      <p:sp>
        <p:nvSpPr>
          <p:cNvPr id="5" name="Slide Number Placeholder 4">
            <a:extLst>
              <a:ext uri="{FF2B5EF4-FFF2-40B4-BE49-F238E27FC236}">
                <a16:creationId xmlns:a16="http://schemas.microsoft.com/office/drawing/2014/main" id="{42BB373C-5DE1-4235-BFFD-1F7C566BAA29}"/>
              </a:ext>
            </a:extLst>
          </p:cNvPr>
          <p:cNvSpPr>
            <a:spLocks noGrp="1"/>
          </p:cNvSpPr>
          <p:nvPr>
            <p:ph type="sldNum" sz="quarter" idx="12"/>
          </p:nvPr>
        </p:nvSpPr>
        <p:spPr/>
        <p:txBody>
          <a:bodyPr/>
          <a:lstStyle/>
          <a:p>
            <a:fld id="{F47C38A6-411E-4AB3-AA9A-88D68F1DC9B3}" type="slidenum">
              <a:rPr lang="en-GB" smtClean="0"/>
              <a:pPr/>
              <a:t>‹#›</a:t>
            </a:fld>
            <a:endParaRPr lang="en-GB"/>
          </a:p>
        </p:txBody>
      </p:sp>
      <p:sp>
        <p:nvSpPr>
          <p:cNvPr id="6" name="Title 5">
            <a:extLst>
              <a:ext uri="{FF2B5EF4-FFF2-40B4-BE49-F238E27FC236}">
                <a16:creationId xmlns:a16="http://schemas.microsoft.com/office/drawing/2014/main" id="{1E6B4914-94C5-435D-8BA0-E945BEF31D40}"/>
              </a:ext>
            </a:extLst>
          </p:cNvPr>
          <p:cNvSpPr>
            <a:spLocks noGrp="1"/>
          </p:cNvSpPr>
          <p:nvPr>
            <p:ph type="title"/>
          </p:nvPr>
        </p:nvSpPr>
        <p:spPr/>
        <p:txBody>
          <a:bodyPr/>
          <a:lstStyle/>
          <a:p>
            <a:r>
              <a:rPr lang="en-US"/>
              <a:t>Click to edit Master title style</a:t>
            </a:r>
          </a:p>
        </p:txBody>
      </p:sp>
      <p:sp>
        <p:nvSpPr>
          <p:cNvPr id="7" name="Picture Placeholder 6">
            <a:extLst>
              <a:ext uri="{FF2B5EF4-FFF2-40B4-BE49-F238E27FC236}">
                <a16:creationId xmlns:a16="http://schemas.microsoft.com/office/drawing/2014/main" id="{B37CB3F9-1606-4B8D-B4D3-33E77BCD3AFA}"/>
              </a:ext>
            </a:extLst>
          </p:cNvPr>
          <p:cNvSpPr>
            <a:spLocks noGrp="1"/>
          </p:cNvSpPr>
          <p:nvPr>
            <p:ph type="pic" sz="quarter" idx="14"/>
          </p:nvPr>
        </p:nvSpPr>
        <p:spPr>
          <a:xfrm>
            <a:off x="407988" y="1233488"/>
            <a:ext cx="11376025" cy="4895280"/>
          </a:xfrm>
        </p:spPr>
        <p:txBody>
          <a:bodyPr/>
          <a:lstStyle/>
          <a:p>
            <a:r>
              <a:rPr lang="en-US"/>
              <a:t>Click icon to add picture</a:t>
            </a:r>
          </a:p>
        </p:txBody>
      </p:sp>
    </p:spTree>
    <p:extLst>
      <p:ext uri="{BB962C8B-B14F-4D97-AF65-F5344CB8AC3E}">
        <p14:creationId xmlns:p14="http://schemas.microsoft.com/office/powerpoint/2010/main" val="432832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Chart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AA76C6-6AF2-4C06-B3BE-3E600C4FA0CA}"/>
              </a:ext>
            </a:extLst>
          </p:cNvPr>
          <p:cNvSpPr>
            <a:spLocks noGrp="1"/>
          </p:cNvSpPr>
          <p:nvPr>
            <p:ph type="dt" sz="half" idx="10"/>
          </p:nvPr>
        </p:nvSpPr>
        <p:spPr>
          <a:xfrm>
            <a:off x="9211029" y="6485459"/>
            <a:ext cx="1160556" cy="216000"/>
          </a:xfrm>
          <a:prstGeom prst="rect">
            <a:avLst/>
          </a:prstGeom>
        </p:spPr>
        <p:txBody>
          <a:bodyPr/>
          <a:lstStyle/>
          <a:p>
            <a:endParaRPr lang="en-GB"/>
          </a:p>
        </p:txBody>
      </p:sp>
      <p:sp>
        <p:nvSpPr>
          <p:cNvPr id="4" name="Footer Placeholder 3">
            <a:extLst>
              <a:ext uri="{FF2B5EF4-FFF2-40B4-BE49-F238E27FC236}">
                <a16:creationId xmlns:a16="http://schemas.microsoft.com/office/drawing/2014/main" id="{BB904B3D-8DDB-46FD-A2DD-F641326F3D63}"/>
              </a:ext>
            </a:extLst>
          </p:cNvPr>
          <p:cNvSpPr>
            <a:spLocks noGrp="1"/>
          </p:cNvSpPr>
          <p:nvPr>
            <p:ph type="ftr" sz="quarter" idx="11"/>
          </p:nvPr>
        </p:nvSpPr>
        <p:spPr/>
        <p:txBody>
          <a:bodyPr/>
          <a:lstStyle/>
          <a:p>
            <a:r>
              <a:rPr lang="en-GB"/>
              <a:t>Your contact email here</a:t>
            </a:r>
          </a:p>
        </p:txBody>
      </p:sp>
      <p:sp>
        <p:nvSpPr>
          <p:cNvPr id="5" name="Slide Number Placeholder 4">
            <a:extLst>
              <a:ext uri="{FF2B5EF4-FFF2-40B4-BE49-F238E27FC236}">
                <a16:creationId xmlns:a16="http://schemas.microsoft.com/office/drawing/2014/main" id="{42BB373C-5DE1-4235-BFFD-1F7C566BAA29}"/>
              </a:ext>
            </a:extLst>
          </p:cNvPr>
          <p:cNvSpPr>
            <a:spLocks noGrp="1"/>
          </p:cNvSpPr>
          <p:nvPr>
            <p:ph type="sldNum" sz="quarter" idx="12"/>
          </p:nvPr>
        </p:nvSpPr>
        <p:spPr/>
        <p:txBody>
          <a:bodyPr/>
          <a:lstStyle/>
          <a:p>
            <a:fld id="{F47C38A6-411E-4AB3-AA9A-88D68F1DC9B3}" type="slidenum">
              <a:rPr lang="en-GB" smtClean="0"/>
              <a:pPr/>
              <a:t>‹#›</a:t>
            </a:fld>
            <a:endParaRPr lang="en-GB"/>
          </a:p>
        </p:txBody>
      </p:sp>
      <p:sp>
        <p:nvSpPr>
          <p:cNvPr id="6" name="Title 5">
            <a:extLst>
              <a:ext uri="{FF2B5EF4-FFF2-40B4-BE49-F238E27FC236}">
                <a16:creationId xmlns:a16="http://schemas.microsoft.com/office/drawing/2014/main" id="{1E6B4914-94C5-435D-8BA0-E945BEF31D40}"/>
              </a:ext>
            </a:extLst>
          </p:cNvPr>
          <p:cNvSpPr>
            <a:spLocks noGrp="1"/>
          </p:cNvSpPr>
          <p:nvPr>
            <p:ph type="title"/>
          </p:nvPr>
        </p:nvSpPr>
        <p:spPr/>
        <p:txBody>
          <a:bodyPr/>
          <a:lstStyle/>
          <a:p>
            <a:r>
              <a:rPr lang="en-US"/>
              <a:t>Click to edit Master title style</a:t>
            </a:r>
          </a:p>
        </p:txBody>
      </p:sp>
      <p:sp>
        <p:nvSpPr>
          <p:cNvPr id="9" name="Chart Placeholder 7">
            <a:extLst>
              <a:ext uri="{FF2B5EF4-FFF2-40B4-BE49-F238E27FC236}">
                <a16:creationId xmlns:a16="http://schemas.microsoft.com/office/drawing/2014/main" id="{420F6FB1-0633-4D04-9AD0-C1619A74DD9B}"/>
              </a:ext>
            </a:extLst>
          </p:cNvPr>
          <p:cNvSpPr>
            <a:spLocks noGrp="1"/>
          </p:cNvSpPr>
          <p:nvPr>
            <p:ph type="chart" sz="quarter" idx="15"/>
          </p:nvPr>
        </p:nvSpPr>
        <p:spPr>
          <a:xfrm>
            <a:off x="407987" y="1233488"/>
            <a:ext cx="11409362" cy="4895850"/>
          </a:xfrm>
        </p:spPr>
        <p:txBody>
          <a:bodyPr/>
          <a:lstStyle/>
          <a:p>
            <a:r>
              <a:rPr lang="en-US"/>
              <a:t>Click icon to add chart</a:t>
            </a:r>
          </a:p>
        </p:txBody>
      </p:sp>
    </p:spTree>
    <p:extLst>
      <p:ext uri="{BB962C8B-B14F-4D97-AF65-F5344CB8AC3E}">
        <p14:creationId xmlns:p14="http://schemas.microsoft.com/office/powerpoint/2010/main" val="140141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Purple)">
    <p:bg>
      <p:bgPr>
        <a:solidFill>
          <a:schemeClr val="accent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C10E76F-B28A-4C27-8D93-6C39B1DD7C28}"/>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
        <p:nvSpPr>
          <p:cNvPr id="15" name="Date Placeholder 14"/>
          <p:cNvSpPr>
            <a:spLocks noGrp="1"/>
          </p:cNvSpPr>
          <p:nvPr>
            <p:ph type="dt" sz="half" idx="10"/>
          </p:nvPr>
        </p:nvSpPr>
        <p:spPr>
          <a:xfrm>
            <a:off x="9211029" y="6485459"/>
            <a:ext cx="1160556" cy="216000"/>
          </a:xfrm>
          <a:prstGeom prst="rect">
            <a:avLst/>
          </a:prstGeom>
        </p:spPr>
        <p:txBody>
          <a:bodyPr/>
          <a:lstStyle>
            <a:lvl1pPr>
              <a:defRPr>
                <a:solidFill>
                  <a:schemeClr val="bg1"/>
                </a:solidFill>
                <a:latin typeface="+mj-lt"/>
              </a:defRPr>
            </a:lvl1pPr>
          </a:lstStyle>
          <a:p>
            <a:endParaRPr lang="en-GB"/>
          </a:p>
        </p:txBody>
      </p:sp>
      <p:sp>
        <p:nvSpPr>
          <p:cNvPr id="16" name="Footer Placeholder 15"/>
          <p:cNvSpPr>
            <a:spLocks noGrp="1"/>
          </p:cNvSpPr>
          <p:nvPr>
            <p:ph type="ftr" sz="quarter" idx="11"/>
          </p:nvPr>
        </p:nvSpPr>
        <p:spPr/>
        <p:txBody>
          <a:bodyPr/>
          <a:lstStyle>
            <a:lvl1pPr>
              <a:defRPr>
                <a:solidFill>
                  <a:schemeClr val="bg1"/>
                </a:solidFill>
                <a:latin typeface="+mj-lt"/>
              </a:defRPr>
            </a:lvl1pPr>
          </a:lstStyle>
          <a:p>
            <a:endParaRPr lang="en-GB"/>
          </a:p>
        </p:txBody>
      </p:sp>
      <p:sp>
        <p:nvSpPr>
          <p:cNvPr id="17" name="Slide Number Placeholder 16"/>
          <p:cNvSpPr>
            <a:spLocks noGrp="1"/>
          </p:cNvSpPr>
          <p:nvPr>
            <p:ph type="sldNum" sz="quarter" idx="12"/>
          </p:nvPr>
        </p:nvSpPr>
        <p:spPr/>
        <p:txBody>
          <a:bodyPr/>
          <a:lstStyle>
            <a:lvl1pPr>
              <a:defRPr>
                <a:solidFill>
                  <a:schemeClr val="bg1"/>
                </a:solidFill>
                <a:latin typeface="+mj-lt"/>
              </a:defRPr>
            </a:lvl1pPr>
          </a:lstStyle>
          <a:p>
            <a:fld id="{F47C38A6-411E-4AB3-AA9A-88D68F1DC9B3}" type="slidenum">
              <a:rPr lang="en-GB" smtClean="0"/>
              <a:pPr/>
              <a:t>‹#›</a:t>
            </a:fld>
            <a:endParaRPr lang="en-GB"/>
          </a:p>
        </p:txBody>
      </p:sp>
      <p:sp>
        <p:nvSpPr>
          <p:cNvPr id="9" name="Subtitle 2">
            <a:extLst>
              <a:ext uri="{FF2B5EF4-FFF2-40B4-BE49-F238E27FC236}">
                <a16:creationId xmlns:a16="http://schemas.microsoft.com/office/drawing/2014/main" id="{C2DA5202-3ECE-4CA2-ACA3-DF939D2EA4F4}"/>
              </a:ext>
            </a:extLst>
          </p:cNvPr>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8" name="Title 7">
            <a:extLst>
              <a:ext uri="{FF2B5EF4-FFF2-40B4-BE49-F238E27FC236}">
                <a16:creationId xmlns:a16="http://schemas.microsoft.com/office/drawing/2014/main" id="{E3227596-F3CC-4AAF-BB39-EBBC1BDACBD7}"/>
              </a:ext>
            </a:extLst>
          </p:cNvPr>
          <p:cNvSpPr>
            <a:spLocks noGrp="1"/>
          </p:cNvSpPr>
          <p:nvPr>
            <p:ph type="title"/>
          </p:nvPr>
        </p:nvSpPr>
        <p:spPr>
          <a:xfrm>
            <a:off x="6096003" y="672003"/>
            <a:ext cx="5687998" cy="2389852"/>
          </a:xfrm>
        </p:spPr>
        <p:txBody>
          <a:bodyPr anchor="b"/>
          <a:lstStyle>
            <a:lvl1pPr>
              <a:defRPr sz="6600">
                <a:solidFill>
                  <a:schemeClr val="bg1"/>
                </a:solidFill>
              </a:defRPr>
            </a:lvl1pPr>
          </a:lstStyle>
          <a:p>
            <a:r>
              <a:rPr lang="en-US"/>
              <a:t>Click to edit Master title style</a:t>
            </a:r>
          </a:p>
        </p:txBody>
      </p:sp>
    </p:spTree>
    <p:extLst>
      <p:ext uri="{BB962C8B-B14F-4D97-AF65-F5344CB8AC3E}">
        <p14:creationId xmlns:p14="http://schemas.microsoft.com/office/powerpoint/2010/main" val="30530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70F426-C9F6-40BE-865D-274A92E221BF}"/>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
        <p:nvSpPr>
          <p:cNvPr id="15" name="Date Placeholder 14"/>
          <p:cNvSpPr>
            <a:spLocks noGrp="1"/>
          </p:cNvSpPr>
          <p:nvPr>
            <p:ph type="dt" sz="half" idx="10"/>
          </p:nvPr>
        </p:nvSpPr>
        <p:spPr>
          <a:xfrm>
            <a:off x="9211029" y="6485459"/>
            <a:ext cx="1160556" cy="216000"/>
          </a:xfrm>
          <a:prstGeom prst="rect">
            <a:avLst/>
          </a:prstGeom>
        </p:spPr>
        <p:txBody>
          <a:bodyPr/>
          <a:lstStyle>
            <a:lvl1pPr>
              <a:defRPr>
                <a:solidFill>
                  <a:schemeClr val="bg1"/>
                </a:solidFill>
                <a:latin typeface="+mj-lt"/>
              </a:defRPr>
            </a:lvl1pPr>
          </a:lstStyle>
          <a:p>
            <a:endParaRPr lang="en-GB"/>
          </a:p>
        </p:txBody>
      </p:sp>
      <p:sp>
        <p:nvSpPr>
          <p:cNvPr id="16" name="Footer Placeholder 15"/>
          <p:cNvSpPr>
            <a:spLocks noGrp="1"/>
          </p:cNvSpPr>
          <p:nvPr>
            <p:ph type="ftr" sz="quarter" idx="11"/>
          </p:nvPr>
        </p:nvSpPr>
        <p:spPr/>
        <p:txBody>
          <a:bodyPr/>
          <a:lstStyle>
            <a:lvl1pPr>
              <a:defRPr>
                <a:solidFill>
                  <a:schemeClr val="bg1"/>
                </a:solidFill>
                <a:latin typeface="+mj-lt"/>
              </a:defRPr>
            </a:lvl1pPr>
          </a:lstStyle>
          <a:p>
            <a:endParaRPr lang="en-GB"/>
          </a:p>
        </p:txBody>
      </p:sp>
      <p:sp>
        <p:nvSpPr>
          <p:cNvPr id="17" name="Slide Number Placeholder 16"/>
          <p:cNvSpPr>
            <a:spLocks noGrp="1"/>
          </p:cNvSpPr>
          <p:nvPr>
            <p:ph type="sldNum" sz="quarter" idx="12"/>
          </p:nvPr>
        </p:nvSpPr>
        <p:spPr/>
        <p:txBody>
          <a:bodyPr/>
          <a:lstStyle>
            <a:lvl1pPr>
              <a:defRPr>
                <a:solidFill>
                  <a:schemeClr val="bg1"/>
                </a:solidFill>
                <a:latin typeface="+mj-lt"/>
              </a:defRPr>
            </a:lvl1pPr>
          </a:lstStyle>
          <a:p>
            <a:fld id="{F47C38A6-411E-4AB3-AA9A-88D68F1DC9B3}" type="slidenum">
              <a:rPr lang="en-GB" smtClean="0"/>
              <a:pPr/>
              <a:t>‹#›</a:t>
            </a:fld>
            <a:endParaRPr lang="en-GB"/>
          </a:p>
        </p:txBody>
      </p:sp>
      <p:sp>
        <p:nvSpPr>
          <p:cNvPr id="9" name="Subtitle 2">
            <a:extLst>
              <a:ext uri="{FF2B5EF4-FFF2-40B4-BE49-F238E27FC236}">
                <a16:creationId xmlns:a16="http://schemas.microsoft.com/office/drawing/2014/main" id="{7A749FC3-F769-4D41-A7D5-D205E684C18C}"/>
              </a:ext>
            </a:extLst>
          </p:cNvPr>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0" name="Title 7">
            <a:extLst>
              <a:ext uri="{FF2B5EF4-FFF2-40B4-BE49-F238E27FC236}">
                <a16:creationId xmlns:a16="http://schemas.microsoft.com/office/drawing/2014/main" id="{2BC94EB8-837F-4B1A-B53C-0AE4D94DB7AF}"/>
              </a:ext>
            </a:extLst>
          </p:cNvPr>
          <p:cNvSpPr>
            <a:spLocks noGrp="1"/>
          </p:cNvSpPr>
          <p:nvPr>
            <p:ph type="title"/>
          </p:nvPr>
        </p:nvSpPr>
        <p:spPr>
          <a:xfrm>
            <a:off x="6096003" y="672003"/>
            <a:ext cx="5687998" cy="2389852"/>
          </a:xfrm>
        </p:spPr>
        <p:txBody>
          <a:bodyPr anchor="b"/>
          <a:lstStyle>
            <a:lvl1pPr>
              <a:defRPr sz="6600">
                <a:solidFill>
                  <a:schemeClr val="bg1"/>
                </a:solidFill>
              </a:defRPr>
            </a:lvl1pPr>
          </a:lstStyle>
          <a:p>
            <a:r>
              <a:rPr lang="en-US"/>
              <a:t>Click to edit Master title style</a:t>
            </a:r>
          </a:p>
        </p:txBody>
      </p:sp>
    </p:spTree>
    <p:extLst>
      <p:ext uri="{BB962C8B-B14F-4D97-AF65-F5344CB8AC3E}">
        <p14:creationId xmlns:p14="http://schemas.microsoft.com/office/powerpoint/2010/main" val="190466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ection Header (Green)">
    <p:bg>
      <p:bgPr>
        <a:solidFill>
          <a:schemeClr val="accent3"/>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A1769A9-3E14-4BF4-8714-509EB2E5A899}"/>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
        <p:nvSpPr>
          <p:cNvPr id="15" name="Date Placeholder 14"/>
          <p:cNvSpPr>
            <a:spLocks noGrp="1"/>
          </p:cNvSpPr>
          <p:nvPr>
            <p:ph type="dt" sz="half" idx="10"/>
          </p:nvPr>
        </p:nvSpPr>
        <p:spPr>
          <a:xfrm>
            <a:off x="9211029" y="6485459"/>
            <a:ext cx="1160556" cy="216000"/>
          </a:xfrm>
          <a:prstGeom prst="rect">
            <a:avLst/>
          </a:prstGeom>
        </p:spPr>
        <p:txBody>
          <a:bodyPr/>
          <a:lstStyle>
            <a:lvl1pPr>
              <a:defRPr>
                <a:solidFill>
                  <a:schemeClr val="bg1"/>
                </a:solidFill>
                <a:latin typeface="+mj-lt"/>
              </a:defRPr>
            </a:lvl1pPr>
          </a:lstStyle>
          <a:p>
            <a:endParaRPr lang="en-GB"/>
          </a:p>
        </p:txBody>
      </p:sp>
      <p:sp>
        <p:nvSpPr>
          <p:cNvPr id="16" name="Footer Placeholder 15"/>
          <p:cNvSpPr>
            <a:spLocks noGrp="1"/>
          </p:cNvSpPr>
          <p:nvPr>
            <p:ph type="ftr" sz="quarter" idx="11"/>
          </p:nvPr>
        </p:nvSpPr>
        <p:spPr/>
        <p:txBody>
          <a:bodyPr/>
          <a:lstStyle>
            <a:lvl1pPr>
              <a:defRPr>
                <a:solidFill>
                  <a:schemeClr val="bg1"/>
                </a:solidFill>
                <a:latin typeface="+mj-lt"/>
              </a:defRPr>
            </a:lvl1pPr>
          </a:lstStyle>
          <a:p>
            <a:endParaRPr lang="en-GB"/>
          </a:p>
        </p:txBody>
      </p:sp>
      <p:sp>
        <p:nvSpPr>
          <p:cNvPr id="17" name="Slide Number Placeholder 16"/>
          <p:cNvSpPr>
            <a:spLocks noGrp="1"/>
          </p:cNvSpPr>
          <p:nvPr>
            <p:ph type="sldNum" sz="quarter" idx="12"/>
          </p:nvPr>
        </p:nvSpPr>
        <p:spPr/>
        <p:txBody>
          <a:bodyPr/>
          <a:lstStyle>
            <a:lvl1pPr>
              <a:defRPr>
                <a:solidFill>
                  <a:schemeClr val="bg1"/>
                </a:solidFill>
                <a:latin typeface="+mj-lt"/>
              </a:defRPr>
            </a:lvl1pPr>
          </a:lstStyle>
          <a:p>
            <a:fld id="{F47C38A6-411E-4AB3-AA9A-88D68F1DC9B3}" type="slidenum">
              <a:rPr lang="en-GB" smtClean="0"/>
              <a:pPr/>
              <a:t>‹#›</a:t>
            </a:fld>
            <a:endParaRPr lang="en-GB"/>
          </a:p>
        </p:txBody>
      </p:sp>
      <p:sp>
        <p:nvSpPr>
          <p:cNvPr id="9" name="Subtitle 2">
            <a:extLst>
              <a:ext uri="{FF2B5EF4-FFF2-40B4-BE49-F238E27FC236}">
                <a16:creationId xmlns:a16="http://schemas.microsoft.com/office/drawing/2014/main" id="{DD9607B6-3313-40D8-A578-7C1285546026}"/>
              </a:ext>
            </a:extLst>
          </p:cNvPr>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0" name="Title 7">
            <a:extLst>
              <a:ext uri="{FF2B5EF4-FFF2-40B4-BE49-F238E27FC236}">
                <a16:creationId xmlns:a16="http://schemas.microsoft.com/office/drawing/2014/main" id="{7EF4A1A2-C093-4C31-BE4C-0E3F29754FD5}"/>
              </a:ext>
            </a:extLst>
          </p:cNvPr>
          <p:cNvSpPr>
            <a:spLocks noGrp="1"/>
          </p:cNvSpPr>
          <p:nvPr>
            <p:ph type="title"/>
          </p:nvPr>
        </p:nvSpPr>
        <p:spPr>
          <a:xfrm>
            <a:off x="6096003" y="672003"/>
            <a:ext cx="5687998" cy="2389852"/>
          </a:xfrm>
        </p:spPr>
        <p:txBody>
          <a:bodyPr anchor="b"/>
          <a:lstStyle>
            <a:lvl1pPr>
              <a:defRPr sz="6600">
                <a:solidFill>
                  <a:schemeClr val="bg1"/>
                </a:solidFill>
              </a:defRPr>
            </a:lvl1pPr>
          </a:lstStyle>
          <a:p>
            <a:r>
              <a:rPr lang="en-US"/>
              <a:t>Click to edit Master title style</a:t>
            </a:r>
          </a:p>
        </p:txBody>
      </p:sp>
    </p:spTree>
    <p:extLst>
      <p:ext uri="{BB962C8B-B14F-4D97-AF65-F5344CB8AC3E}">
        <p14:creationId xmlns:p14="http://schemas.microsoft.com/office/powerpoint/2010/main" val="2382364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Lime)">
    <p:bg>
      <p:bgPr>
        <a:solidFill>
          <a:schemeClr val="accent4"/>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A1769A9-3E14-4BF4-8714-509EB2E5A899}"/>
              </a:ext>
            </a:extLst>
          </p:cNvPr>
          <p:cNvPicPr>
            <a:picLocks noChangeAspect="1"/>
          </p:cNvPicPr>
          <p:nvPr userDrawn="1"/>
        </p:nvPicPr>
        <p:blipFill rotWithShape="1">
          <a:blip r:embed="rId2"/>
          <a:srcRect b="10324"/>
          <a:stretch/>
        </p:blipFill>
        <p:spPr>
          <a:xfrm>
            <a:off x="13862" y="443352"/>
            <a:ext cx="6280220" cy="6414649"/>
          </a:xfrm>
          <a:prstGeom prst="rect">
            <a:avLst/>
          </a:prstGeom>
        </p:spPr>
      </p:pic>
      <p:sp>
        <p:nvSpPr>
          <p:cNvPr id="5" name="Date Placeholder 4">
            <a:extLst>
              <a:ext uri="{FF2B5EF4-FFF2-40B4-BE49-F238E27FC236}">
                <a16:creationId xmlns:a16="http://schemas.microsoft.com/office/drawing/2014/main" id="{0898AE1A-AB9B-4A25-9684-56CCED397622}"/>
              </a:ext>
            </a:extLst>
          </p:cNvPr>
          <p:cNvSpPr>
            <a:spLocks noGrp="1"/>
          </p:cNvSpPr>
          <p:nvPr>
            <p:ph type="dt" sz="half" idx="10"/>
          </p:nvPr>
        </p:nvSpPr>
        <p:spPr>
          <a:xfrm>
            <a:off x="9211029" y="6485459"/>
            <a:ext cx="1160556" cy="216000"/>
          </a:xfrm>
          <a:prstGeom prst="rect">
            <a:avLst/>
          </a:prstGeom>
        </p:spPr>
        <p:txBody>
          <a:bodyPr/>
          <a:lstStyle>
            <a:lvl1pPr>
              <a:defRPr>
                <a:solidFill>
                  <a:schemeClr val="bg1"/>
                </a:solidFill>
              </a:defRPr>
            </a:lvl1pPr>
          </a:lstStyle>
          <a:p>
            <a:endParaRPr lang="en-GB"/>
          </a:p>
        </p:txBody>
      </p:sp>
      <p:sp>
        <p:nvSpPr>
          <p:cNvPr id="6" name="Footer Placeholder 5">
            <a:extLst>
              <a:ext uri="{FF2B5EF4-FFF2-40B4-BE49-F238E27FC236}">
                <a16:creationId xmlns:a16="http://schemas.microsoft.com/office/drawing/2014/main" id="{5EC0DB88-D419-4AAB-93B3-B87F877B9331}"/>
              </a:ext>
            </a:extLst>
          </p:cNvPr>
          <p:cNvSpPr>
            <a:spLocks noGrp="1"/>
          </p:cNvSpPr>
          <p:nvPr>
            <p:ph type="ftr" sz="quarter" idx="11"/>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3CD13B44-59A5-4B89-B2F7-364437F94E2B}"/>
              </a:ext>
            </a:extLst>
          </p:cNvPr>
          <p:cNvSpPr>
            <a:spLocks noGrp="1"/>
          </p:cNvSpPr>
          <p:nvPr>
            <p:ph type="sldNum" sz="quarter" idx="12"/>
          </p:nvPr>
        </p:nvSpPr>
        <p:spPr/>
        <p:txBody>
          <a:bodyPr/>
          <a:lstStyle>
            <a:lvl1pPr>
              <a:defRPr>
                <a:solidFill>
                  <a:schemeClr val="bg1"/>
                </a:solidFill>
              </a:defRPr>
            </a:lvl1pPr>
          </a:lstStyle>
          <a:p>
            <a:fld id="{F47C38A6-411E-4AB3-AA9A-88D68F1DC9B3}" type="slidenum">
              <a:rPr lang="en-GB" smtClean="0"/>
              <a:pPr/>
              <a:t>‹#›</a:t>
            </a:fld>
            <a:endParaRPr lang="en-GB"/>
          </a:p>
        </p:txBody>
      </p:sp>
      <p:sp>
        <p:nvSpPr>
          <p:cNvPr id="13" name="Subtitle 2">
            <a:extLst>
              <a:ext uri="{FF2B5EF4-FFF2-40B4-BE49-F238E27FC236}">
                <a16:creationId xmlns:a16="http://schemas.microsoft.com/office/drawing/2014/main" id="{437AE83D-63E7-4F37-BD71-6A0B6E638B37}"/>
              </a:ext>
            </a:extLst>
          </p:cNvPr>
          <p:cNvSpPr>
            <a:spLocks noGrp="1"/>
          </p:cNvSpPr>
          <p:nvPr>
            <p:ph type="subTitle" idx="1"/>
          </p:nvPr>
        </p:nvSpPr>
        <p:spPr>
          <a:xfrm>
            <a:off x="6106810" y="3730486"/>
            <a:ext cx="5713413" cy="1388752"/>
          </a:xfrm>
        </p:spPr>
        <p:txBody>
          <a:bodyPr/>
          <a:lstStyle>
            <a:lvl1pPr marL="0" indent="0" algn="l">
              <a:buNone/>
              <a:defRPr sz="2800" b="0">
                <a:solidFill>
                  <a:schemeClr val="bg1"/>
                </a:solidFill>
                <a:latin typeface="+mj-lt"/>
              </a:defRPr>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18" name="Title 7">
            <a:extLst>
              <a:ext uri="{FF2B5EF4-FFF2-40B4-BE49-F238E27FC236}">
                <a16:creationId xmlns:a16="http://schemas.microsoft.com/office/drawing/2014/main" id="{0CB20A55-3B30-4994-9CEF-3B3505E31F11}"/>
              </a:ext>
            </a:extLst>
          </p:cNvPr>
          <p:cNvSpPr>
            <a:spLocks noGrp="1"/>
          </p:cNvSpPr>
          <p:nvPr>
            <p:ph type="title"/>
          </p:nvPr>
        </p:nvSpPr>
        <p:spPr>
          <a:xfrm>
            <a:off x="6096003" y="672003"/>
            <a:ext cx="5687998" cy="2389852"/>
          </a:xfrm>
        </p:spPr>
        <p:txBody>
          <a:bodyPr anchor="b"/>
          <a:lstStyle>
            <a:lvl1pPr>
              <a:defRPr sz="6600">
                <a:solidFill>
                  <a:schemeClr val="bg1"/>
                </a:solidFill>
              </a:defRPr>
            </a:lvl1pPr>
          </a:lstStyle>
          <a:p>
            <a:r>
              <a:rPr lang="en-US"/>
              <a:t>Click to edit Master title style</a:t>
            </a:r>
          </a:p>
        </p:txBody>
      </p:sp>
    </p:spTree>
    <p:extLst>
      <p:ext uri="{BB962C8B-B14F-4D97-AF65-F5344CB8AC3E}">
        <p14:creationId xmlns:p14="http://schemas.microsoft.com/office/powerpoint/2010/main" val="2699797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ultiple Image Layout">
    <p:spTree>
      <p:nvGrpSpPr>
        <p:cNvPr id="1" name=""/>
        <p:cNvGrpSpPr/>
        <p:nvPr/>
      </p:nvGrpSpPr>
      <p:grpSpPr>
        <a:xfrm>
          <a:off x="0" y="0"/>
          <a:ext cx="0" cy="0"/>
          <a:chOff x="0" y="0"/>
          <a:chExt cx="0" cy="0"/>
        </a:xfrm>
      </p:grpSpPr>
      <p:sp>
        <p:nvSpPr>
          <p:cNvPr id="16" name="Picture Placeholder 15"/>
          <p:cNvSpPr>
            <a:spLocks noGrp="1"/>
          </p:cNvSpPr>
          <p:nvPr>
            <p:ph type="pic" sz="quarter" idx="13"/>
          </p:nvPr>
        </p:nvSpPr>
        <p:spPr>
          <a:xfrm>
            <a:off x="373916" y="1247343"/>
            <a:ext cx="4356000" cy="2412000"/>
          </a:xfrm>
        </p:spPr>
        <p:txBody>
          <a:bodyPr/>
          <a:lstStyle/>
          <a:p>
            <a:r>
              <a:rPr lang="en-US"/>
              <a:t>Click icon to add picture</a:t>
            </a:r>
            <a:endParaRPr lang="en-GB"/>
          </a:p>
        </p:txBody>
      </p:sp>
      <p:sp>
        <p:nvSpPr>
          <p:cNvPr id="17" name="Date Placeholder 16"/>
          <p:cNvSpPr>
            <a:spLocks noGrp="1"/>
          </p:cNvSpPr>
          <p:nvPr>
            <p:ph type="dt" sz="half" idx="14"/>
          </p:nvPr>
        </p:nvSpPr>
        <p:spPr>
          <a:xfrm>
            <a:off x="9211029" y="6485459"/>
            <a:ext cx="1160556" cy="216000"/>
          </a:xfrm>
          <a:prstGeom prst="rect">
            <a:avLst/>
          </a:prstGeom>
        </p:spPr>
        <p:txBody>
          <a:bodyPr/>
          <a:lstStyle/>
          <a:p>
            <a:endParaRPr lang="en-GB"/>
          </a:p>
        </p:txBody>
      </p:sp>
      <p:sp>
        <p:nvSpPr>
          <p:cNvPr id="18" name="Footer Placeholder 17"/>
          <p:cNvSpPr>
            <a:spLocks noGrp="1"/>
          </p:cNvSpPr>
          <p:nvPr>
            <p:ph type="ftr" sz="quarter" idx="15"/>
          </p:nvPr>
        </p:nvSpPr>
        <p:spPr/>
        <p:txBody>
          <a:bodyPr/>
          <a:lstStyle/>
          <a:p>
            <a:r>
              <a:rPr lang="en-GB"/>
              <a:t>Your contact email here</a:t>
            </a:r>
          </a:p>
        </p:txBody>
      </p:sp>
      <p:sp>
        <p:nvSpPr>
          <p:cNvPr id="19" name="Slide Number Placeholder 18"/>
          <p:cNvSpPr>
            <a:spLocks noGrp="1"/>
          </p:cNvSpPr>
          <p:nvPr>
            <p:ph type="sldNum" sz="quarter" idx="16"/>
          </p:nvPr>
        </p:nvSpPr>
        <p:spPr/>
        <p:txBody>
          <a:bodyPr/>
          <a:lstStyle/>
          <a:p>
            <a:fld id="{F47C38A6-411E-4AB3-AA9A-88D68F1DC9B3}" type="slidenum">
              <a:rPr lang="en-GB" smtClean="0"/>
              <a:pPr/>
              <a:t>‹#›</a:t>
            </a:fld>
            <a:endParaRPr lang="en-GB"/>
          </a:p>
        </p:txBody>
      </p:sp>
      <p:sp>
        <p:nvSpPr>
          <p:cNvPr id="2" name="Title 1">
            <a:extLst>
              <a:ext uri="{FF2B5EF4-FFF2-40B4-BE49-F238E27FC236}">
                <a16:creationId xmlns:a16="http://schemas.microsoft.com/office/drawing/2014/main" id="{1200A9C8-3916-4897-B710-C15C8C21FCB3}"/>
              </a:ext>
            </a:extLst>
          </p:cNvPr>
          <p:cNvSpPr>
            <a:spLocks noGrp="1"/>
          </p:cNvSpPr>
          <p:nvPr>
            <p:ph type="title"/>
          </p:nvPr>
        </p:nvSpPr>
        <p:spPr/>
        <p:txBody>
          <a:bodyPr/>
          <a:lstStyle/>
          <a:p>
            <a:r>
              <a:rPr lang="en-US"/>
              <a:t>Click to edit Master title style</a:t>
            </a:r>
            <a:endParaRPr lang="en-GB"/>
          </a:p>
        </p:txBody>
      </p:sp>
      <p:sp>
        <p:nvSpPr>
          <p:cNvPr id="7" name="Picture Placeholder 15">
            <a:extLst>
              <a:ext uri="{FF2B5EF4-FFF2-40B4-BE49-F238E27FC236}">
                <a16:creationId xmlns:a16="http://schemas.microsoft.com/office/drawing/2014/main" id="{8D46E24D-CE74-4E5A-90C2-B98C0E0586DB}"/>
              </a:ext>
            </a:extLst>
          </p:cNvPr>
          <p:cNvSpPr>
            <a:spLocks noGrp="1"/>
          </p:cNvSpPr>
          <p:nvPr>
            <p:ph type="pic" sz="quarter" idx="17"/>
          </p:nvPr>
        </p:nvSpPr>
        <p:spPr>
          <a:xfrm>
            <a:off x="4834286" y="1247343"/>
            <a:ext cx="4356000" cy="2412000"/>
          </a:xfrm>
        </p:spPr>
        <p:txBody>
          <a:bodyPr/>
          <a:lstStyle/>
          <a:p>
            <a:r>
              <a:rPr lang="en-US"/>
              <a:t>Click icon to add picture</a:t>
            </a:r>
            <a:endParaRPr lang="en-GB"/>
          </a:p>
        </p:txBody>
      </p:sp>
      <p:sp>
        <p:nvSpPr>
          <p:cNvPr id="8" name="Picture Placeholder 15">
            <a:extLst>
              <a:ext uri="{FF2B5EF4-FFF2-40B4-BE49-F238E27FC236}">
                <a16:creationId xmlns:a16="http://schemas.microsoft.com/office/drawing/2014/main" id="{A395F4DE-7C38-4F9C-9EF3-F0BDB3708602}"/>
              </a:ext>
            </a:extLst>
          </p:cNvPr>
          <p:cNvSpPr>
            <a:spLocks noGrp="1"/>
          </p:cNvSpPr>
          <p:nvPr>
            <p:ph type="pic" sz="quarter" idx="18"/>
          </p:nvPr>
        </p:nvSpPr>
        <p:spPr>
          <a:xfrm>
            <a:off x="9294659" y="1247343"/>
            <a:ext cx="2506085" cy="2412000"/>
          </a:xfrm>
        </p:spPr>
        <p:txBody>
          <a:bodyPr/>
          <a:lstStyle>
            <a:lvl1pPr rtl="0">
              <a:defRPr/>
            </a:lvl1pPr>
          </a:lstStyle>
          <a:p>
            <a:r>
              <a:rPr lang="en-US"/>
              <a:t>Click icon to add picture</a:t>
            </a:r>
            <a:endParaRPr lang="en-GB"/>
          </a:p>
        </p:txBody>
      </p:sp>
      <p:sp>
        <p:nvSpPr>
          <p:cNvPr id="9" name="Picture Placeholder 15">
            <a:extLst>
              <a:ext uri="{FF2B5EF4-FFF2-40B4-BE49-F238E27FC236}">
                <a16:creationId xmlns:a16="http://schemas.microsoft.com/office/drawing/2014/main" id="{41616F06-59F0-4C36-8331-3193134DF8B2}"/>
              </a:ext>
            </a:extLst>
          </p:cNvPr>
          <p:cNvSpPr>
            <a:spLocks noGrp="1"/>
          </p:cNvSpPr>
          <p:nvPr>
            <p:ph type="pic" sz="quarter" idx="19"/>
          </p:nvPr>
        </p:nvSpPr>
        <p:spPr>
          <a:xfrm>
            <a:off x="382590" y="3764609"/>
            <a:ext cx="2506085" cy="2412000"/>
          </a:xfrm>
        </p:spPr>
        <p:txBody>
          <a:bodyPr/>
          <a:lstStyle>
            <a:lvl1pPr rtl="0">
              <a:defRPr/>
            </a:lvl1pPr>
          </a:lstStyle>
          <a:p>
            <a:r>
              <a:rPr lang="en-US"/>
              <a:t>Click icon to add picture</a:t>
            </a:r>
            <a:endParaRPr lang="en-GB"/>
          </a:p>
        </p:txBody>
      </p:sp>
      <p:sp>
        <p:nvSpPr>
          <p:cNvPr id="10" name="Picture Placeholder 15">
            <a:extLst>
              <a:ext uri="{FF2B5EF4-FFF2-40B4-BE49-F238E27FC236}">
                <a16:creationId xmlns:a16="http://schemas.microsoft.com/office/drawing/2014/main" id="{3058DCF1-FD9E-470A-8404-8B81736A423F}"/>
              </a:ext>
            </a:extLst>
          </p:cNvPr>
          <p:cNvSpPr>
            <a:spLocks noGrp="1"/>
          </p:cNvSpPr>
          <p:nvPr>
            <p:ph type="pic" sz="quarter" idx="20"/>
          </p:nvPr>
        </p:nvSpPr>
        <p:spPr>
          <a:xfrm>
            <a:off x="3001714" y="3764609"/>
            <a:ext cx="4356000" cy="2412000"/>
          </a:xfrm>
        </p:spPr>
        <p:txBody>
          <a:bodyPr/>
          <a:lstStyle/>
          <a:p>
            <a:r>
              <a:rPr lang="en-US"/>
              <a:t>Click icon to add picture</a:t>
            </a:r>
            <a:endParaRPr lang="en-GB"/>
          </a:p>
        </p:txBody>
      </p:sp>
      <p:sp>
        <p:nvSpPr>
          <p:cNvPr id="11" name="Picture Placeholder 15">
            <a:extLst>
              <a:ext uri="{FF2B5EF4-FFF2-40B4-BE49-F238E27FC236}">
                <a16:creationId xmlns:a16="http://schemas.microsoft.com/office/drawing/2014/main" id="{229F558A-2D3B-47D2-A3A6-16FB7180777F}"/>
              </a:ext>
            </a:extLst>
          </p:cNvPr>
          <p:cNvSpPr>
            <a:spLocks noGrp="1"/>
          </p:cNvSpPr>
          <p:nvPr>
            <p:ph type="pic" sz="quarter" idx="21"/>
          </p:nvPr>
        </p:nvSpPr>
        <p:spPr>
          <a:xfrm>
            <a:off x="7453412" y="3764609"/>
            <a:ext cx="4356000" cy="2412000"/>
          </a:xfrm>
        </p:spPr>
        <p:txBody>
          <a:bodyPr/>
          <a:lstStyle/>
          <a:p>
            <a:r>
              <a:rPr lang="en-US"/>
              <a:t>Click icon to add picture</a:t>
            </a:r>
            <a:endParaRPr lang="en-GB"/>
          </a:p>
        </p:txBody>
      </p:sp>
    </p:spTree>
    <p:extLst>
      <p:ext uri="{BB962C8B-B14F-4D97-AF65-F5344CB8AC3E}">
        <p14:creationId xmlns:p14="http://schemas.microsoft.com/office/powerpoint/2010/main" val="481489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 Layout">
    <p:spTree>
      <p:nvGrpSpPr>
        <p:cNvPr id="1" name=""/>
        <p:cNvGrpSpPr/>
        <p:nvPr/>
      </p:nvGrpSpPr>
      <p:grpSpPr>
        <a:xfrm>
          <a:off x="0" y="0"/>
          <a:ext cx="0" cy="0"/>
          <a:chOff x="0" y="0"/>
          <a:chExt cx="0" cy="0"/>
        </a:xfrm>
      </p:grpSpPr>
      <p:sp>
        <p:nvSpPr>
          <p:cNvPr id="17" name="Date Placeholder 16"/>
          <p:cNvSpPr>
            <a:spLocks noGrp="1"/>
          </p:cNvSpPr>
          <p:nvPr>
            <p:ph type="dt" sz="half" idx="14"/>
          </p:nvPr>
        </p:nvSpPr>
        <p:spPr>
          <a:xfrm>
            <a:off x="9211029" y="6485459"/>
            <a:ext cx="1160556" cy="216000"/>
          </a:xfrm>
          <a:prstGeom prst="rect">
            <a:avLst/>
          </a:prstGeom>
        </p:spPr>
        <p:txBody>
          <a:bodyPr/>
          <a:lstStyle/>
          <a:p>
            <a:endParaRPr lang="en-GB"/>
          </a:p>
        </p:txBody>
      </p:sp>
      <p:sp>
        <p:nvSpPr>
          <p:cNvPr id="18" name="Footer Placeholder 17"/>
          <p:cNvSpPr>
            <a:spLocks noGrp="1"/>
          </p:cNvSpPr>
          <p:nvPr>
            <p:ph type="ftr" sz="quarter" idx="15"/>
          </p:nvPr>
        </p:nvSpPr>
        <p:spPr/>
        <p:txBody>
          <a:bodyPr/>
          <a:lstStyle/>
          <a:p>
            <a:r>
              <a:rPr lang="en-GB"/>
              <a:t>Your contact email here</a:t>
            </a:r>
          </a:p>
        </p:txBody>
      </p:sp>
      <p:sp>
        <p:nvSpPr>
          <p:cNvPr id="19" name="Slide Number Placeholder 18"/>
          <p:cNvSpPr>
            <a:spLocks noGrp="1"/>
          </p:cNvSpPr>
          <p:nvPr>
            <p:ph type="sldNum" sz="quarter" idx="16"/>
          </p:nvPr>
        </p:nvSpPr>
        <p:spPr/>
        <p:txBody>
          <a:bodyPr/>
          <a:lstStyle/>
          <a:p>
            <a:fld id="{F47C38A6-411E-4AB3-AA9A-88D68F1DC9B3}" type="slidenum">
              <a:rPr lang="en-GB" smtClean="0"/>
              <a:pPr/>
              <a:t>‹#›</a:t>
            </a:fld>
            <a:endParaRPr lang="en-GB"/>
          </a:p>
        </p:txBody>
      </p:sp>
      <p:sp>
        <p:nvSpPr>
          <p:cNvPr id="14" name="Text Placeholder 3">
            <a:extLst>
              <a:ext uri="{FF2B5EF4-FFF2-40B4-BE49-F238E27FC236}">
                <a16:creationId xmlns:a16="http://schemas.microsoft.com/office/drawing/2014/main" id="{8A62D5DC-1CE7-45FA-A48D-271DD8CA5A8A}"/>
              </a:ext>
            </a:extLst>
          </p:cNvPr>
          <p:cNvSpPr>
            <a:spLocks noGrp="1"/>
          </p:cNvSpPr>
          <p:nvPr>
            <p:ph type="body" sz="quarter" idx="22"/>
          </p:nvPr>
        </p:nvSpPr>
        <p:spPr>
          <a:xfrm>
            <a:off x="374652" y="969963"/>
            <a:ext cx="11426825" cy="4918075"/>
          </a:xfrm>
        </p:spPr>
        <p:txBody>
          <a:bodyPr anchor="ctr"/>
          <a:lstStyle>
            <a:lvl1pPr algn="ctr">
              <a:defRPr sz="3600" b="1"/>
            </a:lvl1pPr>
          </a:lstStyle>
          <a:p>
            <a:pPr lvl="0"/>
            <a:r>
              <a:rPr lang="en-US"/>
              <a:t>Edit Master text styles</a:t>
            </a:r>
          </a:p>
        </p:txBody>
      </p:sp>
    </p:spTree>
    <p:extLst>
      <p:ext uri="{BB962C8B-B14F-4D97-AF65-F5344CB8AC3E}">
        <p14:creationId xmlns:p14="http://schemas.microsoft.com/office/powerpoint/2010/main" val="2970679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lvl1pPr>
              <a:defRPr>
                <a:latin typeface="+mj-lt"/>
              </a:defRPr>
            </a:lvl1pPr>
          </a:lstStyle>
          <a:p>
            <a:r>
              <a:rPr lang="en-US"/>
              <a:t>Click to edit Master title style</a:t>
            </a:r>
          </a:p>
        </p:txBody>
      </p:sp>
      <p:sp>
        <p:nvSpPr>
          <p:cNvPr id="3" name="Content Placeholder 2"/>
          <p:cNvSpPr>
            <a:spLocks noGrp="1"/>
          </p:cNvSpPr>
          <p:nvPr>
            <p:ph sz="half" idx="1"/>
          </p:nvPr>
        </p:nvSpPr>
        <p:spPr>
          <a:xfrm>
            <a:off x="383116" y="1916114"/>
            <a:ext cx="5616000" cy="4249736"/>
          </a:xfrm>
        </p:spPr>
        <p:txBody>
          <a:bodyPr/>
          <a:lstStyle>
            <a:lvl1pPr>
              <a:defRPr>
                <a:latin typeface="+mj-lt"/>
              </a:defRPr>
            </a:lvl1pPr>
            <a:lvl2pPr>
              <a:defRPr>
                <a:latin typeface="+mj-lt"/>
              </a:defRPr>
            </a:lvl2pPr>
            <a:lvl3pPr>
              <a:defRPr>
                <a:latin typeface="+mj-lt"/>
              </a:defRPr>
            </a:lvl3pPr>
            <a:lvl4pPr>
              <a:defRPr>
                <a:latin typeface="+mj-lt"/>
              </a:defRPr>
            </a:lvl4pPr>
            <a:lvl5pPr marL="648008" marR="0" indent="-288003" algn="l" defTabSz="914411" rtl="0" eaLnBrk="1" fontAlgn="auto" latinLnBrk="0" hangingPunct="1">
              <a:lnSpc>
                <a:spcPct val="100000"/>
              </a:lnSpc>
              <a:spcBef>
                <a:spcPts val="1800"/>
              </a:spcBef>
              <a:spcAft>
                <a:spcPts val="0"/>
              </a:spcAft>
              <a:buClrTx/>
              <a:buSzTx/>
              <a:buFont typeface="Arial" panose="020B0604020202020204" pitchFamily="34" charset="0"/>
              <a:buChar char="_"/>
              <a:tabLst/>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2884" y="1916114"/>
            <a:ext cx="5616000" cy="4249737"/>
          </a:xfrm>
        </p:spPr>
        <p:txBody>
          <a:bodyPr/>
          <a:lstStyle>
            <a:lvl1pPr>
              <a:defRPr>
                <a:latin typeface="+mj-lt"/>
              </a:defRPr>
            </a:lvl1pPr>
            <a:lvl2pPr>
              <a:defRPr>
                <a:latin typeface="+mj-lt"/>
              </a:defRPr>
            </a:lvl2pPr>
            <a:lvl3pPr>
              <a:defRPr>
                <a:latin typeface="+mj-lt"/>
              </a:defRPr>
            </a:lvl3pPr>
            <a:lvl4pPr>
              <a:defRPr>
                <a:latin typeface="+mj-lt"/>
              </a:defRPr>
            </a:lvl4pPr>
            <a:lvl5pPr marL="648008" marR="0" indent="-288003" algn="l" defTabSz="914411" rtl="0" eaLnBrk="1" fontAlgn="auto" latinLnBrk="0" hangingPunct="1">
              <a:lnSpc>
                <a:spcPct val="100000"/>
              </a:lnSpc>
              <a:spcBef>
                <a:spcPts val="1800"/>
              </a:spcBef>
              <a:spcAft>
                <a:spcPts val="0"/>
              </a:spcAft>
              <a:buClrTx/>
              <a:buSzTx/>
              <a:buFont typeface="Arial" panose="020B0604020202020204" pitchFamily="34" charset="0"/>
              <a:buChar char="_"/>
              <a:tabLst/>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9211029" y="6485459"/>
            <a:ext cx="1160556" cy="216000"/>
          </a:xfrm>
          <a:prstGeom prst="rect">
            <a:avLst/>
          </a:prstGeom>
        </p:spPr>
        <p:txBody>
          <a:bodyPr/>
          <a:lstStyle>
            <a:lvl1pPr>
              <a:defRPr>
                <a:latin typeface="+mj-lt"/>
              </a:defRPr>
            </a:lvl1pPr>
          </a:lstStyle>
          <a:p>
            <a:endParaRPr lang="en-GB"/>
          </a:p>
        </p:txBody>
      </p:sp>
      <p:sp>
        <p:nvSpPr>
          <p:cNvPr id="6" name="Footer Placeholder 5"/>
          <p:cNvSpPr>
            <a:spLocks noGrp="1"/>
          </p:cNvSpPr>
          <p:nvPr>
            <p:ph type="ftr" sz="quarter" idx="11"/>
          </p:nvPr>
        </p:nvSpPr>
        <p:spPr/>
        <p:txBody>
          <a:bodyPr/>
          <a:lstStyle>
            <a:lvl1pPr>
              <a:defRPr>
                <a:latin typeface="+mj-lt"/>
              </a:defRPr>
            </a:lvl1pPr>
          </a:lstStyle>
          <a:p>
            <a:r>
              <a:rPr lang="en-GB"/>
              <a:t>Your contact email here</a:t>
            </a:r>
          </a:p>
        </p:txBody>
      </p:sp>
      <p:sp>
        <p:nvSpPr>
          <p:cNvPr id="8" name="Slide Number Placeholder 5">
            <a:extLst>
              <a:ext uri="{FF2B5EF4-FFF2-40B4-BE49-F238E27FC236}">
                <a16:creationId xmlns:a16="http://schemas.microsoft.com/office/drawing/2014/main" id="{3B8BE15C-3AB7-4E3F-B51A-A6CD4A802BC5}"/>
              </a:ext>
            </a:extLst>
          </p:cNvPr>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accent6"/>
                </a:solidFill>
                <a:latin typeface="+mj-lt"/>
              </a:defRPr>
            </a:lvl1pPr>
          </a:lstStyle>
          <a:p>
            <a:fld id="{F47C38A6-411E-4AB3-AA9A-88D68F1DC9B3}" type="slidenum">
              <a:rPr lang="en-GB" smtClean="0"/>
              <a:pPr/>
              <a:t>‹#›</a:t>
            </a:fld>
            <a:endParaRPr lang="en-GB"/>
          </a:p>
        </p:txBody>
      </p:sp>
      <p:pic>
        <p:nvPicPr>
          <p:cNvPr id="9" name="Picture 8" descr="A logo on a black background&#10;&#10;Description automatically generated">
            <a:extLst>
              <a:ext uri="{FF2B5EF4-FFF2-40B4-BE49-F238E27FC236}">
                <a16:creationId xmlns:a16="http://schemas.microsoft.com/office/drawing/2014/main" id="{2E33CCFA-9CCB-708B-CC6F-5740113020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6477" y="6205600"/>
            <a:ext cx="1532649" cy="652401"/>
          </a:xfrm>
          <a:prstGeom prst="rect">
            <a:avLst/>
          </a:prstGeom>
        </p:spPr>
      </p:pic>
      <p:pic>
        <p:nvPicPr>
          <p:cNvPr id="11" name="Picture 10" descr="A logo on a black background&#10;&#10;Description automatically generated">
            <a:extLst>
              <a:ext uri="{FF2B5EF4-FFF2-40B4-BE49-F238E27FC236}">
                <a16:creationId xmlns:a16="http://schemas.microsoft.com/office/drawing/2014/main" id="{67749C78-EA30-E98A-DD91-E12CCB87A19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57036" y="6100473"/>
            <a:ext cx="1507454" cy="914693"/>
          </a:xfrm>
          <a:prstGeom prst="rect">
            <a:avLst/>
          </a:prstGeom>
        </p:spPr>
      </p:pic>
    </p:spTree>
    <p:extLst>
      <p:ext uri="{BB962C8B-B14F-4D97-AF65-F5344CB8AC3E}">
        <p14:creationId xmlns:p14="http://schemas.microsoft.com/office/powerpoint/2010/main" val="35865311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9211029" y="6485459"/>
            <a:ext cx="1160556" cy="216000"/>
          </a:xfrm>
          <a:prstGeom prst="rect">
            <a:avLst/>
          </a:prstGeom>
        </p:spPr>
        <p:txBody>
          <a:bodyPr/>
          <a:lstStyle>
            <a:lvl1pPr>
              <a:defRPr>
                <a:latin typeface="+mj-lt"/>
              </a:defRPr>
            </a:lvl1pPr>
          </a:lstStyle>
          <a:p>
            <a:endParaRPr lang="en-GB"/>
          </a:p>
        </p:txBody>
      </p:sp>
      <p:sp>
        <p:nvSpPr>
          <p:cNvPr id="6" name="Footer Placeholder 5"/>
          <p:cNvSpPr>
            <a:spLocks noGrp="1"/>
          </p:cNvSpPr>
          <p:nvPr>
            <p:ph type="ftr" sz="quarter" idx="11"/>
          </p:nvPr>
        </p:nvSpPr>
        <p:spPr/>
        <p:txBody>
          <a:bodyPr/>
          <a:lstStyle>
            <a:lvl1pPr>
              <a:defRPr>
                <a:latin typeface="+mj-lt"/>
              </a:defRPr>
            </a:lvl1pPr>
          </a:lstStyle>
          <a:p>
            <a:r>
              <a:rPr lang="en-GB"/>
              <a:t>Your contact email here</a:t>
            </a:r>
          </a:p>
        </p:txBody>
      </p:sp>
      <p:sp>
        <p:nvSpPr>
          <p:cNvPr id="12" name="Picture Placeholder 10">
            <a:extLst>
              <a:ext uri="{FF2B5EF4-FFF2-40B4-BE49-F238E27FC236}">
                <a16:creationId xmlns:a16="http://schemas.microsoft.com/office/drawing/2014/main" id="{AEAF86C5-243A-431C-994A-BED4EC3F7BF8}"/>
              </a:ext>
            </a:extLst>
          </p:cNvPr>
          <p:cNvSpPr>
            <a:spLocks noGrp="1"/>
          </p:cNvSpPr>
          <p:nvPr>
            <p:ph type="pic" sz="quarter" idx="14"/>
          </p:nvPr>
        </p:nvSpPr>
        <p:spPr>
          <a:xfrm>
            <a:off x="0" y="1449388"/>
            <a:ext cx="6096000" cy="5408612"/>
          </a:xfrm>
        </p:spPr>
        <p:txBody>
          <a:bodyPr/>
          <a:lstStyle/>
          <a:p>
            <a:r>
              <a:rPr lang="en-US"/>
              <a:t>Click icon to add picture</a:t>
            </a:r>
          </a:p>
        </p:txBody>
      </p:sp>
      <p:sp>
        <p:nvSpPr>
          <p:cNvPr id="3" name="Title 2">
            <a:extLst>
              <a:ext uri="{FF2B5EF4-FFF2-40B4-BE49-F238E27FC236}">
                <a16:creationId xmlns:a16="http://schemas.microsoft.com/office/drawing/2014/main" id="{A68DEAAD-F91A-40D1-848E-12B2097A3B5A}"/>
              </a:ext>
            </a:extLst>
          </p:cNvPr>
          <p:cNvSpPr>
            <a:spLocks noGrp="1"/>
          </p:cNvSpPr>
          <p:nvPr>
            <p:ph type="title"/>
          </p:nvPr>
        </p:nvSpPr>
        <p:spPr/>
        <p:txBody>
          <a:bodyPr/>
          <a:lstStyle/>
          <a:p>
            <a:r>
              <a:rPr lang="en-US"/>
              <a:t>Click to edit Master title style</a:t>
            </a:r>
          </a:p>
        </p:txBody>
      </p:sp>
      <p:sp>
        <p:nvSpPr>
          <p:cNvPr id="10" name="Content Placeholder 3">
            <a:extLst>
              <a:ext uri="{FF2B5EF4-FFF2-40B4-BE49-F238E27FC236}">
                <a16:creationId xmlns:a16="http://schemas.microsoft.com/office/drawing/2014/main" id="{7DC82580-537C-4BCE-B5F0-4505557FF805}"/>
              </a:ext>
            </a:extLst>
          </p:cNvPr>
          <p:cNvSpPr>
            <a:spLocks noGrp="1"/>
          </p:cNvSpPr>
          <p:nvPr>
            <p:ph sz="half" idx="2"/>
          </p:nvPr>
        </p:nvSpPr>
        <p:spPr>
          <a:xfrm>
            <a:off x="6192884" y="1916114"/>
            <a:ext cx="5616000" cy="4249737"/>
          </a:xfrm>
        </p:spPr>
        <p:txBody>
          <a:bodyPr/>
          <a:lstStyle>
            <a:lvl1pPr>
              <a:defRPr>
                <a:latin typeface="+mj-lt"/>
              </a:defRPr>
            </a:lvl1pPr>
            <a:lvl2pPr>
              <a:defRPr>
                <a:latin typeface="+mj-lt"/>
              </a:defRPr>
            </a:lvl2pPr>
            <a:lvl3pPr>
              <a:defRPr>
                <a:latin typeface="+mj-lt"/>
              </a:defRPr>
            </a:lvl3pPr>
            <a:lvl4pPr>
              <a:defRPr>
                <a:latin typeface="+mj-lt"/>
              </a:defRPr>
            </a:lvl4pPr>
            <a:lvl5pPr marL="648008" marR="0" indent="-288003" algn="l" defTabSz="914411" rtl="0" eaLnBrk="1" fontAlgn="auto" latinLnBrk="0" hangingPunct="1">
              <a:lnSpc>
                <a:spcPct val="100000"/>
              </a:lnSpc>
              <a:spcBef>
                <a:spcPts val="1800"/>
              </a:spcBef>
              <a:spcAft>
                <a:spcPts val="0"/>
              </a:spcAft>
              <a:buClrTx/>
              <a:buSzTx/>
              <a:buFont typeface="Arial" panose="020B0604020202020204" pitchFamily="34" charset="0"/>
              <a:buChar char="_"/>
              <a:tabLst/>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BF326B29-3920-402A-9228-1806F878161B}"/>
              </a:ext>
            </a:extLst>
          </p:cNvPr>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accent6"/>
                </a:solidFill>
                <a:latin typeface="+mj-lt"/>
              </a:defRPr>
            </a:lvl1pPr>
          </a:lstStyle>
          <a:p>
            <a:fld id="{F47C38A6-411E-4AB3-AA9A-88D68F1DC9B3}" type="slidenum">
              <a:rPr lang="en-GB" smtClean="0"/>
              <a:pPr/>
              <a:t>‹#›</a:t>
            </a:fld>
            <a:endParaRPr lang="en-GB"/>
          </a:p>
        </p:txBody>
      </p:sp>
    </p:spTree>
    <p:extLst>
      <p:ext uri="{BB962C8B-B14F-4D97-AF65-F5344CB8AC3E}">
        <p14:creationId xmlns:p14="http://schemas.microsoft.com/office/powerpoint/2010/main" val="1980883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Right Image and Content">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AEAF86C5-243A-431C-994A-BED4EC3F7BF8}"/>
              </a:ext>
            </a:extLst>
          </p:cNvPr>
          <p:cNvSpPr>
            <a:spLocks noGrp="1"/>
          </p:cNvSpPr>
          <p:nvPr>
            <p:ph type="pic" sz="quarter" idx="14"/>
          </p:nvPr>
        </p:nvSpPr>
        <p:spPr>
          <a:xfrm>
            <a:off x="6096000" y="1449388"/>
            <a:ext cx="6096000" cy="5408612"/>
          </a:xfrm>
        </p:spPr>
        <p:txBody>
          <a:bodyPr/>
          <a:lstStyle/>
          <a:p>
            <a:r>
              <a:rPr lang="en-US"/>
              <a:t>Click icon to add picture</a:t>
            </a:r>
          </a:p>
        </p:txBody>
      </p:sp>
      <p:sp>
        <p:nvSpPr>
          <p:cNvPr id="10" name="Content Placeholder 2">
            <a:extLst>
              <a:ext uri="{FF2B5EF4-FFF2-40B4-BE49-F238E27FC236}">
                <a16:creationId xmlns:a16="http://schemas.microsoft.com/office/drawing/2014/main" id="{58AC1B07-894F-40C4-BF0F-17292E995DF6}"/>
              </a:ext>
            </a:extLst>
          </p:cNvPr>
          <p:cNvSpPr>
            <a:spLocks noGrp="1"/>
          </p:cNvSpPr>
          <p:nvPr>
            <p:ph sz="half" idx="1"/>
          </p:nvPr>
        </p:nvSpPr>
        <p:spPr>
          <a:xfrm>
            <a:off x="383116" y="1916114"/>
            <a:ext cx="5616000" cy="4249736"/>
          </a:xfrm>
        </p:spPr>
        <p:txBody>
          <a:bodyPr/>
          <a:lstStyle>
            <a:lvl1pPr>
              <a:defRPr>
                <a:latin typeface="+mj-lt"/>
              </a:defRPr>
            </a:lvl1pPr>
            <a:lvl2pPr>
              <a:defRPr>
                <a:latin typeface="+mj-lt"/>
              </a:defRPr>
            </a:lvl2pPr>
            <a:lvl3pPr>
              <a:defRPr>
                <a:latin typeface="+mj-lt"/>
              </a:defRPr>
            </a:lvl3pPr>
            <a:lvl4pPr>
              <a:defRPr>
                <a:latin typeface="+mj-lt"/>
              </a:defRPr>
            </a:lvl4pPr>
            <a:lvl5pPr marL="648008" marR="0" indent="-288003" algn="l" defTabSz="914411" rtl="0" eaLnBrk="1" fontAlgn="auto" latinLnBrk="0" hangingPunct="1">
              <a:lnSpc>
                <a:spcPct val="100000"/>
              </a:lnSpc>
              <a:spcBef>
                <a:spcPts val="1800"/>
              </a:spcBef>
              <a:spcAft>
                <a:spcPts val="0"/>
              </a:spcAft>
              <a:buClrTx/>
              <a:buSzTx/>
              <a:buFont typeface="Arial" panose="020B0604020202020204" pitchFamily="34" charset="0"/>
              <a:buChar char="_"/>
              <a:tabLst/>
              <a:defRPr>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logo on a black background&#10;&#10;Description automatically generated">
            <a:extLst>
              <a:ext uri="{FF2B5EF4-FFF2-40B4-BE49-F238E27FC236}">
                <a16:creationId xmlns:a16="http://schemas.microsoft.com/office/drawing/2014/main" id="{6469886C-B82D-32EE-6648-9FBAF65FF6B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57968" y="6118692"/>
            <a:ext cx="1440185" cy="873875"/>
          </a:xfrm>
          <a:prstGeom prst="rect">
            <a:avLst/>
          </a:prstGeom>
        </p:spPr>
      </p:pic>
      <p:sp>
        <p:nvSpPr>
          <p:cNvPr id="13" name="Title 12">
            <a:extLst>
              <a:ext uri="{FF2B5EF4-FFF2-40B4-BE49-F238E27FC236}">
                <a16:creationId xmlns:a16="http://schemas.microsoft.com/office/drawing/2014/main" id="{AD29AF45-49E8-A765-041C-39D5B7DF85B8}"/>
              </a:ext>
            </a:extLst>
          </p:cNvPr>
          <p:cNvSpPr>
            <a:spLocks noGrp="1"/>
          </p:cNvSpPr>
          <p:nvPr>
            <p:ph type="title"/>
          </p:nvPr>
        </p:nvSpPr>
        <p:spPr/>
        <p:txBody>
          <a:bodyPr/>
          <a:lstStyle/>
          <a:p>
            <a:r>
              <a:rPr lang="en-US"/>
              <a:t>Click to edit Master title style</a:t>
            </a:r>
            <a:endParaRPr lang="en-GB"/>
          </a:p>
        </p:txBody>
      </p:sp>
      <p:pic>
        <p:nvPicPr>
          <p:cNvPr id="15" name="Picture 14" descr="A logo on a black background&#10;&#10;Description automatically generated">
            <a:extLst>
              <a:ext uri="{FF2B5EF4-FFF2-40B4-BE49-F238E27FC236}">
                <a16:creationId xmlns:a16="http://schemas.microsoft.com/office/drawing/2014/main" id="{BF45F454-5C06-084C-DBD6-E85A93C549F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8000" y="6165851"/>
            <a:ext cx="1390041" cy="591697"/>
          </a:xfrm>
          <a:prstGeom prst="rect">
            <a:avLst/>
          </a:prstGeom>
        </p:spPr>
      </p:pic>
    </p:spTree>
    <p:extLst>
      <p:ext uri="{BB962C8B-B14F-4D97-AF65-F5344CB8AC3E}">
        <p14:creationId xmlns:p14="http://schemas.microsoft.com/office/powerpoint/2010/main" val="33819608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3119" y="1240492"/>
            <a:ext cx="5614459" cy="504000"/>
          </a:xfrm>
        </p:spPr>
        <p:txBody>
          <a:bodyPr anchor="t"/>
          <a:lstStyle>
            <a:lvl1pPr marL="0" indent="0">
              <a:buNone/>
              <a:defRPr sz="2800" b="1">
                <a:latin typeface="+mj-lt"/>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4" name="Content Placeholder 3"/>
          <p:cNvSpPr>
            <a:spLocks noGrp="1"/>
          </p:cNvSpPr>
          <p:nvPr>
            <p:ph sz="half" idx="2"/>
          </p:nvPr>
        </p:nvSpPr>
        <p:spPr>
          <a:xfrm>
            <a:off x="383119" y="1945821"/>
            <a:ext cx="5614459" cy="4220029"/>
          </a:xfrm>
        </p:spPr>
        <p:txBody>
          <a:bodyPr/>
          <a:lstStyle>
            <a:lvl1pPr>
              <a:defRPr>
                <a:latin typeface="+mj-lt"/>
              </a:defRPr>
            </a:lvl1pPr>
            <a:lvl2pPr>
              <a:defRPr>
                <a:latin typeface="+mj-lt"/>
              </a:defRPr>
            </a:lvl2pPr>
            <a:lvl3pPr>
              <a:defRPr>
                <a:latin typeface="+mj-lt"/>
              </a:defRPr>
            </a:lvl3pPr>
            <a:lvl4pPr>
              <a:defRPr>
                <a:latin typeface="+mj-lt"/>
              </a:defRPr>
            </a:lvl4pPr>
            <a:lvl5pPr>
              <a:defRPr baseline="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240492"/>
            <a:ext cx="5616000" cy="504000"/>
          </a:xfrm>
        </p:spPr>
        <p:txBody>
          <a:bodyPr anchor="t"/>
          <a:lstStyle>
            <a:lvl1pPr marL="0" indent="0">
              <a:buNone/>
              <a:defRPr sz="2800" b="1">
                <a:latin typeface="+mj-lt"/>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6" name="Content Placeholder 5"/>
          <p:cNvSpPr>
            <a:spLocks noGrp="1"/>
          </p:cNvSpPr>
          <p:nvPr>
            <p:ph sz="quarter" idx="4"/>
          </p:nvPr>
        </p:nvSpPr>
        <p:spPr>
          <a:xfrm>
            <a:off x="6172201" y="1945821"/>
            <a:ext cx="5616000" cy="4220029"/>
          </a:xfrm>
        </p:spPr>
        <p:txBody>
          <a:bodyPr/>
          <a:lstStyle>
            <a:lvl1pPr>
              <a:defRPr>
                <a:latin typeface="+mj-lt"/>
              </a:defRPr>
            </a:lvl1pPr>
            <a:lvl2pPr>
              <a:defRPr>
                <a:latin typeface="+mj-lt"/>
              </a:defRPr>
            </a:lvl2pPr>
            <a:lvl3pPr>
              <a:defRPr>
                <a:latin typeface="+mj-lt"/>
              </a:defRPr>
            </a:lvl3pPr>
            <a:lvl4pPr>
              <a:defRPr>
                <a:latin typeface="+mj-lt"/>
              </a:defRPr>
            </a:lvl4pPr>
            <a:lvl5pPr marL="0" marR="0" indent="0" algn="l" defTabSz="914411" rtl="0" eaLnBrk="1" fontAlgn="auto" latinLnBrk="0" hangingPunct="1">
              <a:lnSpc>
                <a:spcPct val="90000"/>
              </a:lnSpc>
              <a:spcBef>
                <a:spcPts val="500"/>
              </a:spcBef>
              <a:spcAft>
                <a:spcPts val="0"/>
              </a:spcAft>
              <a:buClrTx/>
              <a:buSzTx/>
              <a:buFont typeface="Arial" panose="020B0604020202020204" pitchFamily="34" charset="0"/>
              <a:buNone/>
              <a:tabLst/>
              <a:defRPr lang="en-US" sz="1800" kern="1200" baseline="0" dirty="0">
                <a:solidFill>
                  <a:schemeClr val="tx1"/>
                </a:solidFill>
                <a:latin typeface="+mj-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EA26A34-4751-421A-A1F3-2F9A2E10F0B2}"/>
              </a:ext>
            </a:extLst>
          </p:cNvPr>
          <p:cNvSpPr>
            <a:spLocks noGrp="1"/>
          </p:cNvSpPr>
          <p:nvPr>
            <p:ph type="title"/>
          </p:nvPr>
        </p:nvSpPr>
        <p:spPr/>
        <p:txBody>
          <a:bodyPr/>
          <a:lstStyle/>
          <a:p>
            <a:r>
              <a:rPr lang="en-US"/>
              <a:t>Click to edit Master title style</a:t>
            </a:r>
          </a:p>
        </p:txBody>
      </p:sp>
      <p:pic>
        <p:nvPicPr>
          <p:cNvPr id="11" name="Picture 10" descr="A logo on a black background&#10;&#10;Description automatically generated">
            <a:extLst>
              <a:ext uri="{FF2B5EF4-FFF2-40B4-BE49-F238E27FC236}">
                <a16:creationId xmlns:a16="http://schemas.microsoft.com/office/drawing/2014/main" id="{11D2957A-DF45-D8C7-CBAC-5CE6FF7085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90347" y="6060858"/>
            <a:ext cx="1565371" cy="949835"/>
          </a:xfrm>
          <a:prstGeom prst="rect">
            <a:avLst/>
          </a:prstGeom>
        </p:spPr>
      </p:pic>
      <p:pic>
        <p:nvPicPr>
          <p:cNvPr id="13" name="Picture 12" descr="A logo on a black background&#10;&#10;Description automatically generated">
            <a:extLst>
              <a:ext uri="{FF2B5EF4-FFF2-40B4-BE49-F238E27FC236}">
                <a16:creationId xmlns:a16="http://schemas.microsoft.com/office/drawing/2014/main" id="{F36ABB96-3231-6EC0-575E-3E126B93CB7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799" y="6165850"/>
            <a:ext cx="1565372" cy="666330"/>
          </a:xfrm>
          <a:prstGeom prst="rect">
            <a:avLst/>
          </a:prstGeom>
        </p:spPr>
      </p:pic>
    </p:spTree>
    <p:extLst>
      <p:ext uri="{BB962C8B-B14F-4D97-AF65-F5344CB8AC3E}">
        <p14:creationId xmlns:p14="http://schemas.microsoft.com/office/powerpoint/2010/main" val="1364281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 Free Tex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211029" y="6485459"/>
            <a:ext cx="1160556" cy="216000"/>
          </a:xfrm>
          <a:prstGeom prst="rect">
            <a:avLst/>
          </a:prstGeom>
        </p:spPr>
        <p:txBody>
          <a:bodyPr/>
          <a:lstStyle>
            <a:lvl1pPr>
              <a:defRPr>
                <a:solidFill>
                  <a:schemeClr val="accent6"/>
                </a:solidFill>
                <a:latin typeface="+mj-lt"/>
              </a:defRPr>
            </a:lvl1pPr>
          </a:lstStyle>
          <a:p>
            <a:endParaRPr lang="en-GB"/>
          </a:p>
        </p:txBody>
      </p:sp>
      <p:sp>
        <p:nvSpPr>
          <p:cNvPr id="4" name="Footer Placeholder 3"/>
          <p:cNvSpPr>
            <a:spLocks noGrp="1"/>
          </p:cNvSpPr>
          <p:nvPr>
            <p:ph type="ftr" sz="quarter" idx="11"/>
          </p:nvPr>
        </p:nvSpPr>
        <p:spPr/>
        <p:txBody>
          <a:bodyPr/>
          <a:lstStyle>
            <a:lvl1pPr>
              <a:defRPr>
                <a:solidFill>
                  <a:schemeClr val="accent6"/>
                </a:solidFill>
                <a:latin typeface="+mj-lt"/>
              </a:defRPr>
            </a:lvl1pPr>
          </a:lstStyle>
          <a:p>
            <a:r>
              <a:rPr lang="en-GB"/>
              <a:t>Your contact email here</a:t>
            </a:r>
          </a:p>
        </p:txBody>
      </p:sp>
      <p:sp>
        <p:nvSpPr>
          <p:cNvPr id="5" name="Title 4">
            <a:extLst>
              <a:ext uri="{FF2B5EF4-FFF2-40B4-BE49-F238E27FC236}">
                <a16:creationId xmlns:a16="http://schemas.microsoft.com/office/drawing/2014/main" id="{59C4B820-BEE9-4878-BECC-344D64E4E278}"/>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AECE9D82-C880-42E2-AFED-F26FD7B7D190}"/>
              </a:ext>
            </a:extLst>
          </p:cNvPr>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accent6"/>
                </a:solidFill>
                <a:latin typeface="+mj-lt"/>
              </a:defRPr>
            </a:lvl1pPr>
          </a:lstStyle>
          <a:p>
            <a:fld id="{F47C38A6-411E-4AB3-AA9A-88D68F1DC9B3}" type="slidenum">
              <a:rPr lang="en-GB" smtClean="0"/>
              <a:pPr/>
              <a:t>‹#›</a:t>
            </a:fld>
            <a:endParaRPr lang="en-GB"/>
          </a:p>
        </p:txBody>
      </p:sp>
    </p:spTree>
    <p:extLst>
      <p:ext uri="{BB962C8B-B14F-4D97-AF65-F5344CB8AC3E}">
        <p14:creationId xmlns:p14="http://schemas.microsoft.com/office/powerpoint/2010/main" val="3806785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9211029" y="6485459"/>
            <a:ext cx="1160556" cy="216000"/>
          </a:xfrm>
          <a:prstGeom prst="rect">
            <a:avLst/>
          </a:prstGeom>
        </p:spPr>
        <p:txBody>
          <a:bodyPr/>
          <a:lstStyle/>
          <a:p>
            <a:endParaRPr lang="en-GB"/>
          </a:p>
        </p:txBody>
      </p:sp>
      <p:sp>
        <p:nvSpPr>
          <p:cNvPr id="3" name="Footer Placeholder 2"/>
          <p:cNvSpPr>
            <a:spLocks noGrp="1"/>
          </p:cNvSpPr>
          <p:nvPr>
            <p:ph type="ftr" sz="quarter" idx="11"/>
          </p:nvPr>
        </p:nvSpPr>
        <p:spPr/>
        <p:txBody>
          <a:bodyPr/>
          <a:lstStyle/>
          <a:p>
            <a:r>
              <a:rPr lang="en-GB"/>
              <a:t>Your contact email here</a:t>
            </a:r>
          </a:p>
        </p:txBody>
      </p:sp>
      <p:sp>
        <p:nvSpPr>
          <p:cNvPr id="6" name="Slide Number Placeholder 5">
            <a:extLst>
              <a:ext uri="{FF2B5EF4-FFF2-40B4-BE49-F238E27FC236}">
                <a16:creationId xmlns:a16="http://schemas.microsoft.com/office/drawing/2014/main" id="{51A77A03-D2A6-4517-9135-9CF1CE4D1A48}"/>
              </a:ext>
            </a:extLst>
          </p:cNvPr>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accent6"/>
                </a:solidFill>
                <a:latin typeface="+mj-lt"/>
              </a:defRPr>
            </a:lvl1pPr>
          </a:lstStyle>
          <a:p>
            <a:fld id="{F47C38A6-411E-4AB3-AA9A-88D68F1DC9B3}" type="slidenum">
              <a:rPr lang="en-GB" smtClean="0"/>
              <a:pPr/>
              <a:t>‹#›</a:t>
            </a:fld>
            <a:endParaRPr lang="en-GB"/>
          </a:p>
        </p:txBody>
      </p:sp>
    </p:spTree>
    <p:extLst>
      <p:ext uri="{BB962C8B-B14F-4D97-AF65-F5344CB8AC3E}">
        <p14:creationId xmlns:p14="http://schemas.microsoft.com/office/powerpoint/2010/main" val="753341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_blue">
    <p:bg>
      <p:bgPr>
        <a:solidFill>
          <a:schemeClr val="accent2"/>
        </a:solidFill>
        <a:effectLst/>
      </p:bgPr>
    </p:bg>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9A1FFB83-A7F2-6048-ADFB-2739455C08F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502" y="6184608"/>
            <a:ext cx="1583929" cy="673393"/>
          </a:xfrm>
          <a:prstGeom prst="rect">
            <a:avLst/>
          </a:prstGeom>
        </p:spPr>
      </p:pic>
      <p:sp>
        <p:nvSpPr>
          <p:cNvPr id="2" name="Date Placeholder 1"/>
          <p:cNvSpPr>
            <a:spLocks noGrp="1"/>
          </p:cNvSpPr>
          <p:nvPr>
            <p:ph type="dt" sz="half" idx="10"/>
          </p:nvPr>
        </p:nvSpPr>
        <p:spPr>
          <a:xfrm>
            <a:off x="9211029" y="6485459"/>
            <a:ext cx="1160556" cy="216000"/>
          </a:xfrm>
          <a:prstGeom prst="rect">
            <a:avLst/>
          </a:prstGeom>
        </p:spPr>
        <p:txBody>
          <a:bodyPr/>
          <a:lstStyle>
            <a:lvl1pPr>
              <a:defRPr>
                <a:solidFill>
                  <a:schemeClr val="bg1"/>
                </a:solidFill>
              </a:defRPr>
            </a:lvl1pPr>
          </a:lstStyle>
          <a:p>
            <a:endParaRPr lang="en-GB"/>
          </a:p>
        </p:txBody>
      </p:sp>
      <p:sp>
        <p:nvSpPr>
          <p:cNvPr id="3" name="Footer Placeholder 2"/>
          <p:cNvSpPr>
            <a:spLocks noGrp="1"/>
          </p:cNvSpPr>
          <p:nvPr>
            <p:ph type="ftr" sz="quarter" idx="11"/>
          </p:nvPr>
        </p:nvSpPr>
        <p:spPr/>
        <p:txBody>
          <a:bodyPr/>
          <a:lstStyle>
            <a:lvl1pPr>
              <a:defRPr>
                <a:solidFill>
                  <a:schemeClr val="bg1"/>
                </a:solidFill>
              </a:defRPr>
            </a:lvl1pPr>
          </a:lstStyle>
          <a:p>
            <a:r>
              <a:rPr lang="en-GB"/>
              <a:t>Your contact email here</a:t>
            </a:r>
          </a:p>
        </p:txBody>
      </p:sp>
      <p:sp>
        <p:nvSpPr>
          <p:cNvPr id="9" name="Slide Number Placeholder 5">
            <a:extLst>
              <a:ext uri="{FF2B5EF4-FFF2-40B4-BE49-F238E27FC236}">
                <a16:creationId xmlns:a16="http://schemas.microsoft.com/office/drawing/2014/main" id="{552A25C8-4B2E-4885-99E3-1FD6487B345D}"/>
              </a:ext>
            </a:extLst>
          </p:cNvPr>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bg1"/>
                </a:solidFill>
                <a:latin typeface="+mj-lt"/>
              </a:defRPr>
            </a:lvl1pPr>
          </a:lstStyle>
          <a:p>
            <a:fld id="{F47C38A6-411E-4AB3-AA9A-88D68F1DC9B3}" type="slidenum">
              <a:rPr lang="en-GB" smtClean="0"/>
              <a:pPr/>
              <a:t>‹#›</a:t>
            </a:fld>
            <a:endParaRPr lang="en-GB"/>
          </a:p>
        </p:txBody>
      </p:sp>
    </p:spTree>
    <p:extLst>
      <p:ext uri="{BB962C8B-B14F-4D97-AF65-F5344CB8AC3E}">
        <p14:creationId xmlns:p14="http://schemas.microsoft.com/office/powerpoint/2010/main" val="1317669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_dark_blue">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9211029" y="6485459"/>
            <a:ext cx="1160556" cy="216000"/>
          </a:xfrm>
          <a:prstGeom prst="rect">
            <a:avLst/>
          </a:prstGeom>
        </p:spPr>
        <p:txBody>
          <a:bodyPr/>
          <a:lstStyle>
            <a:lvl1pPr>
              <a:defRPr>
                <a:solidFill>
                  <a:schemeClr val="bg1"/>
                </a:solidFill>
              </a:defRPr>
            </a:lvl1pPr>
          </a:lstStyle>
          <a:p>
            <a:endParaRPr lang="en-GB"/>
          </a:p>
        </p:txBody>
      </p:sp>
      <p:sp>
        <p:nvSpPr>
          <p:cNvPr id="3" name="Footer Placeholder 2"/>
          <p:cNvSpPr>
            <a:spLocks noGrp="1"/>
          </p:cNvSpPr>
          <p:nvPr>
            <p:ph type="ftr" sz="quarter" idx="11"/>
          </p:nvPr>
        </p:nvSpPr>
        <p:spPr/>
        <p:txBody>
          <a:bodyPr/>
          <a:lstStyle>
            <a:lvl1pPr>
              <a:defRPr>
                <a:solidFill>
                  <a:schemeClr val="bg1"/>
                </a:solidFill>
              </a:defRPr>
            </a:lvl1pPr>
          </a:lstStyle>
          <a:p>
            <a:r>
              <a:rPr lang="en-GB"/>
              <a:t>Your contact email here</a:t>
            </a:r>
          </a:p>
        </p:txBody>
      </p:sp>
      <p:sp>
        <p:nvSpPr>
          <p:cNvPr id="9" name="Slide Number Placeholder 5">
            <a:extLst>
              <a:ext uri="{FF2B5EF4-FFF2-40B4-BE49-F238E27FC236}">
                <a16:creationId xmlns:a16="http://schemas.microsoft.com/office/drawing/2014/main" id="{25909485-7F29-4A2C-9916-B5D1EE8B00AF}"/>
              </a:ext>
            </a:extLst>
          </p:cNvPr>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bg1"/>
                </a:solidFill>
                <a:latin typeface="+mj-lt"/>
              </a:defRPr>
            </a:lvl1pPr>
          </a:lstStyle>
          <a:p>
            <a:fld id="{F47C38A6-411E-4AB3-AA9A-88D68F1DC9B3}" type="slidenum">
              <a:rPr lang="en-GB" smtClean="0"/>
              <a:pPr/>
              <a:t>‹#›</a:t>
            </a:fld>
            <a:endParaRPr lang="en-GB"/>
          </a:p>
        </p:txBody>
      </p:sp>
      <p:pic>
        <p:nvPicPr>
          <p:cNvPr id="7" name="Picture 6" descr="Logo&#10;&#10;Description automatically generated">
            <a:extLst>
              <a:ext uri="{FF2B5EF4-FFF2-40B4-BE49-F238E27FC236}">
                <a16:creationId xmlns:a16="http://schemas.microsoft.com/office/drawing/2014/main" id="{0AB43CB9-1664-2140-8A33-69FC4C3DDA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502" y="6184608"/>
            <a:ext cx="1583929" cy="673393"/>
          </a:xfrm>
          <a:prstGeom prst="rect">
            <a:avLst/>
          </a:prstGeom>
        </p:spPr>
      </p:pic>
    </p:spTree>
    <p:extLst>
      <p:ext uri="{BB962C8B-B14F-4D97-AF65-F5344CB8AC3E}">
        <p14:creationId xmlns:p14="http://schemas.microsoft.com/office/powerpoint/2010/main" val="1154265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_green">
    <p:bg>
      <p:bgPr>
        <a:solidFill>
          <a:schemeClr val="accent3"/>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9211029" y="6485459"/>
            <a:ext cx="1160556" cy="216000"/>
          </a:xfrm>
          <a:prstGeom prst="rect">
            <a:avLst/>
          </a:prstGeom>
        </p:spPr>
        <p:txBody>
          <a:bodyPr/>
          <a:lstStyle>
            <a:lvl1pPr>
              <a:defRPr>
                <a:solidFill>
                  <a:schemeClr val="bg1"/>
                </a:solidFill>
              </a:defRPr>
            </a:lvl1pPr>
          </a:lstStyle>
          <a:p>
            <a:endParaRPr lang="en-GB"/>
          </a:p>
        </p:txBody>
      </p:sp>
      <p:sp>
        <p:nvSpPr>
          <p:cNvPr id="3" name="Footer Placeholder 2"/>
          <p:cNvSpPr>
            <a:spLocks noGrp="1"/>
          </p:cNvSpPr>
          <p:nvPr>
            <p:ph type="ftr" sz="quarter" idx="11"/>
          </p:nvPr>
        </p:nvSpPr>
        <p:spPr/>
        <p:txBody>
          <a:bodyPr/>
          <a:lstStyle>
            <a:lvl1pPr>
              <a:defRPr>
                <a:solidFill>
                  <a:schemeClr val="bg1"/>
                </a:solidFill>
              </a:defRPr>
            </a:lvl1pPr>
          </a:lstStyle>
          <a:p>
            <a:r>
              <a:rPr lang="en-GB"/>
              <a:t>Your contact email here</a:t>
            </a:r>
          </a:p>
        </p:txBody>
      </p:sp>
      <p:sp>
        <p:nvSpPr>
          <p:cNvPr id="9" name="Slide Number Placeholder 5">
            <a:extLst>
              <a:ext uri="{FF2B5EF4-FFF2-40B4-BE49-F238E27FC236}">
                <a16:creationId xmlns:a16="http://schemas.microsoft.com/office/drawing/2014/main" id="{E1F76FB9-F18B-43FD-872F-F1750CCF8C7D}"/>
              </a:ext>
            </a:extLst>
          </p:cNvPr>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bg1"/>
                </a:solidFill>
                <a:latin typeface="+mj-lt"/>
              </a:defRPr>
            </a:lvl1pPr>
          </a:lstStyle>
          <a:p>
            <a:fld id="{F47C38A6-411E-4AB3-AA9A-88D68F1DC9B3}" type="slidenum">
              <a:rPr lang="en-GB" smtClean="0"/>
              <a:pPr/>
              <a:t>‹#›</a:t>
            </a:fld>
            <a:endParaRPr lang="en-GB"/>
          </a:p>
        </p:txBody>
      </p:sp>
      <p:pic>
        <p:nvPicPr>
          <p:cNvPr id="7" name="Picture 6" descr="Logo&#10;&#10;Description automatically generated">
            <a:extLst>
              <a:ext uri="{FF2B5EF4-FFF2-40B4-BE49-F238E27FC236}">
                <a16:creationId xmlns:a16="http://schemas.microsoft.com/office/drawing/2014/main" id="{82A29CDF-A2AC-4047-9045-7753599F97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9502" y="6184608"/>
            <a:ext cx="1583929" cy="673393"/>
          </a:xfrm>
          <a:prstGeom prst="rect">
            <a:avLst/>
          </a:prstGeom>
        </p:spPr>
      </p:pic>
    </p:spTree>
    <p:extLst>
      <p:ext uri="{BB962C8B-B14F-4D97-AF65-F5344CB8AC3E}">
        <p14:creationId xmlns:p14="http://schemas.microsoft.com/office/powerpoint/2010/main" val="2139326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Right Image and Content">
  <p:cSld name="Right Image and Content">
    <p:spTree>
      <p:nvGrpSpPr>
        <p:cNvPr id="1" name="Shape 22"/>
        <p:cNvGrpSpPr/>
        <p:nvPr/>
      </p:nvGrpSpPr>
      <p:grpSpPr>
        <a:xfrm>
          <a:off x="0" y="0"/>
          <a:ext cx="0" cy="0"/>
          <a:chOff x="0" y="0"/>
          <a:chExt cx="0" cy="0"/>
        </a:xfrm>
      </p:grpSpPr>
      <p:sp>
        <p:nvSpPr>
          <p:cNvPr id="23" name="Google Shape;23;p26"/>
          <p:cNvSpPr txBox="1">
            <a:spLocks noGrp="1"/>
          </p:cNvSpPr>
          <p:nvPr>
            <p:ph type="dt" idx="10"/>
          </p:nvPr>
        </p:nvSpPr>
        <p:spPr>
          <a:xfrm>
            <a:off x="9211028" y="6485459"/>
            <a:ext cx="1160556" cy="2160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6"/>
          <p:cNvSpPr txBox="1">
            <a:spLocks noGrp="1"/>
          </p:cNvSpPr>
          <p:nvPr>
            <p:ph type="ftr" idx="11"/>
          </p:nvPr>
        </p:nvSpPr>
        <p:spPr>
          <a:xfrm>
            <a:off x="6122397" y="6485459"/>
            <a:ext cx="2941336" cy="2160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6"/>
          <p:cNvSpPr>
            <a:spLocks noGrp="1"/>
          </p:cNvSpPr>
          <p:nvPr>
            <p:ph type="pic" idx="2"/>
          </p:nvPr>
        </p:nvSpPr>
        <p:spPr>
          <a:xfrm>
            <a:off x="6096000" y="1449388"/>
            <a:ext cx="6096000" cy="5408612"/>
          </a:xfrm>
          <a:prstGeom prst="rect">
            <a:avLst/>
          </a:prstGeom>
          <a:noFill/>
          <a:ln>
            <a:noFill/>
          </a:ln>
        </p:spPr>
        <p:txBody>
          <a:bodyPr/>
          <a:lstStyle/>
          <a:p>
            <a:endParaRPr lang="en-US"/>
          </a:p>
        </p:txBody>
      </p:sp>
      <p:sp>
        <p:nvSpPr>
          <p:cNvPr id="26" name="Google Shape;26;p26"/>
          <p:cNvSpPr txBox="1">
            <a:spLocks noGrp="1"/>
          </p:cNvSpPr>
          <p:nvPr>
            <p:ph type="title"/>
          </p:nvPr>
        </p:nvSpPr>
        <p:spPr>
          <a:xfrm>
            <a:off x="408001" y="429490"/>
            <a:ext cx="10298649" cy="637309"/>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6"/>
          <p:cNvSpPr txBox="1">
            <a:spLocks noGrp="1"/>
          </p:cNvSpPr>
          <p:nvPr>
            <p:ph type="body" idx="1"/>
          </p:nvPr>
        </p:nvSpPr>
        <p:spPr>
          <a:xfrm>
            <a:off x="383117" y="1916114"/>
            <a:ext cx="5616000" cy="424973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2800"/>
              </a:spcBef>
              <a:spcAft>
                <a:spcPts val="0"/>
              </a:spcAft>
              <a:buClr>
                <a:schemeClr val="dk1"/>
              </a:buClr>
              <a:buSzPts val="2800"/>
              <a:buNone/>
              <a:defRPr>
                <a:latin typeface="Arial"/>
                <a:ea typeface="Arial"/>
                <a:cs typeface="Arial"/>
                <a:sym typeface="Arial"/>
              </a:defRPr>
            </a:lvl1pPr>
            <a:lvl2pPr marL="914400" lvl="1" indent="-381000" algn="l">
              <a:lnSpc>
                <a:spcPct val="100000"/>
              </a:lnSpc>
              <a:spcBef>
                <a:spcPts val="2400"/>
              </a:spcBef>
              <a:spcAft>
                <a:spcPts val="0"/>
              </a:spcAft>
              <a:buClr>
                <a:schemeClr val="dk1"/>
              </a:buClr>
              <a:buSzPts val="2400"/>
              <a:buChar char="▪"/>
              <a:defRPr>
                <a:latin typeface="Arial"/>
                <a:ea typeface="Arial"/>
                <a:cs typeface="Arial"/>
                <a:sym typeface="Arial"/>
              </a:defRPr>
            </a:lvl2pPr>
            <a:lvl3pPr marL="1371600" lvl="2" indent="-381000" algn="l">
              <a:lnSpc>
                <a:spcPct val="100000"/>
              </a:lnSpc>
              <a:spcBef>
                <a:spcPts val="1800"/>
              </a:spcBef>
              <a:spcAft>
                <a:spcPts val="0"/>
              </a:spcAft>
              <a:buSzPts val="2400"/>
              <a:buChar char="_"/>
              <a:defRPr>
                <a:latin typeface="Arial"/>
                <a:ea typeface="Arial"/>
                <a:cs typeface="Arial"/>
                <a:sym typeface="Arial"/>
              </a:defRPr>
            </a:lvl3pPr>
            <a:lvl4pPr marL="1828800" lvl="3" indent="-355600" algn="l">
              <a:lnSpc>
                <a:spcPct val="100000"/>
              </a:lnSpc>
              <a:spcBef>
                <a:spcPts val="1800"/>
              </a:spcBef>
              <a:spcAft>
                <a:spcPts val="0"/>
              </a:spcAft>
              <a:buSzPts val="2000"/>
              <a:buChar char="▪"/>
              <a:defRPr>
                <a:latin typeface="Arial"/>
                <a:ea typeface="Arial"/>
                <a:cs typeface="Arial"/>
                <a:sym typeface="Arial"/>
              </a:defRPr>
            </a:lvl4pPr>
            <a:lvl5pPr marL="2286000" marR="0" lvl="4" indent="-342900" algn="l">
              <a:lnSpc>
                <a:spcPct val="100000"/>
              </a:lnSpc>
              <a:spcBef>
                <a:spcPts val="1800"/>
              </a:spcBef>
              <a:spcAft>
                <a:spcPts val="0"/>
              </a:spcAft>
              <a:buClr>
                <a:schemeClr val="dk1"/>
              </a:buClr>
              <a:buSzPts val="1800"/>
              <a:buFont typeface="Arial"/>
              <a:buChar char="_"/>
              <a:defRPr>
                <a:latin typeface="Arial"/>
                <a:ea typeface="Arial"/>
                <a:cs typeface="Arial"/>
                <a:sym typeface="Arial"/>
              </a:defRPr>
            </a:lvl5pPr>
            <a:lvl6pPr marL="2743200" lvl="5" indent="-342900" algn="l">
              <a:lnSpc>
                <a:spcPct val="90000"/>
              </a:lnSpc>
              <a:spcBef>
                <a:spcPts val="500"/>
              </a:spcBef>
              <a:spcAft>
                <a:spcPts val="0"/>
              </a:spcAft>
              <a:buSzPts val="1800"/>
              <a:buChar char="_"/>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6"/>
          <p:cNvSpPr txBox="1">
            <a:spLocks noGrp="1"/>
          </p:cNvSpPr>
          <p:nvPr>
            <p:ph type="sldNum" idx="12"/>
          </p:nvPr>
        </p:nvSpPr>
        <p:spPr>
          <a:xfrm>
            <a:off x="11466110" y="6485459"/>
            <a:ext cx="351973" cy="216000"/>
          </a:xfrm>
          <a:prstGeom prst="rect">
            <a:avLst/>
          </a:prstGeom>
          <a:noFill/>
          <a:ln>
            <a:noFill/>
          </a:ln>
        </p:spPr>
        <p:txBody>
          <a:bodyPr spcFirstLastPara="1" wrap="square" lIns="0" tIns="0" rIns="0" bIns="0" anchor="t" anchorCtr="0">
            <a:noAutofit/>
          </a:bodyPr>
          <a:lstStyle>
            <a:lvl1pPr marL="0" lvl="0" indent="0" algn="r">
              <a:spcBef>
                <a:spcPts val="0"/>
              </a:spcBef>
              <a:buNone/>
              <a:defRPr sz="1200">
                <a:solidFill>
                  <a:schemeClr val="accent6"/>
                </a:solidFill>
                <a:latin typeface="Arial"/>
                <a:ea typeface="Arial"/>
                <a:cs typeface="Arial"/>
                <a:sym typeface="Arial"/>
              </a:defRPr>
            </a:lvl1pPr>
            <a:lvl2pPr marL="0" lvl="1" indent="0" algn="r">
              <a:spcBef>
                <a:spcPts val="0"/>
              </a:spcBef>
              <a:buNone/>
              <a:defRPr sz="1200">
                <a:solidFill>
                  <a:schemeClr val="accent6"/>
                </a:solidFill>
                <a:latin typeface="Arial"/>
                <a:ea typeface="Arial"/>
                <a:cs typeface="Arial"/>
                <a:sym typeface="Arial"/>
              </a:defRPr>
            </a:lvl2pPr>
            <a:lvl3pPr marL="0" lvl="2" indent="0" algn="r">
              <a:spcBef>
                <a:spcPts val="0"/>
              </a:spcBef>
              <a:buNone/>
              <a:defRPr sz="1200">
                <a:solidFill>
                  <a:schemeClr val="accent6"/>
                </a:solidFill>
                <a:latin typeface="Arial"/>
                <a:ea typeface="Arial"/>
                <a:cs typeface="Arial"/>
                <a:sym typeface="Arial"/>
              </a:defRPr>
            </a:lvl3pPr>
            <a:lvl4pPr marL="0" lvl="3" indent="0" algn="r">
              <a:spcBef>
                <a:spcPts val="0"/>
              </a:spcBef>
              <a:buNone/>
              <a:defRPr sz="1200">
                <a:solidFill>
                  <a:schemeClr val="accent6"/>
                </a:solidFill>
                <a:latin typeface="Arial"/>
                <a:ea typeface="Arial"/>
                <a:cs typeface="Arial"/>
                <a:sym typeface="Arial"/>
              </a:defRPr>
            </a:lvl4pPr>
            <a:lvl5pPr marL="0" lvl="4" indent="0" algn="r">
              <a:spcBef>
                <a:spcPts val="0"/>
              </a:spcBef>
              <a:buNone/>
              <a:defRPr sz="1200">
                <a:solidFill>
                  <a:schemeClr val="accent6"/>
                </a:solidFill>
                <a:latin typeface="Arial"/>
                <a:ea typeface="Arial"/>
                <a:cs typeface="Arial"/>
                <a:sym typeface="Arial"/>
              </a:defRPr>
            </a:lvl5pPr>
            <a:lvl6pPr marL="0" lvl="5" indent="0" algn="r">
              <a:spcBef>
                <a:spcPts val="0"/>
              </a:spcBef>
              <a:buNone/>
              <a:defRPr sz="1200">
                <a:solidFill>
                  <a:schemeClr val="accent6"/>
                </a:solidFill>
                <a:latin typeface="Arial"/>
                <a:ea typeface="Arial"/>
                <a:cs typeface="Arial"/>
                <a:sym typeface="Arial"/>
              </a:defRPr>
            </a:lvl6pPr>
            <a:lvl7pPr marL="0" lvl="6" indent="0" algn="r">
              <a:spcBef>
                <a:spcPts val="0"/>
              </a:spcBef>
              <a:buNone/>
              <a:defRPr sz="1200">
                <a:solidFill>
                  <a:schemeClr val="accent6"/>
                </a:solidFill>
                <a:latin typeface="Arial"/>
                <a:ea typeface="Arial"/>
                <a:cs typeface="Arial"/>
                <a:sym typeface="Arial"/>
              </a:defRPr>
            </a:lvl7pPr>
            <a:lvl8pPr marL="0" lvl="7" indent="0" algn="r">
              <a:spcBef>
                <a:spcPts val="0"/>
              </a:spcBef>
              <a:buNone/>
              <a:defRPr sz="1200">
                <a:solidFill>
                  <a:schemeClr val="accent6"/>
                </a:solidFill>
                <a:latin typeface="Arial"/>
                <a:ea typeface="Arial"/>
                <a:cs typeface="Arial"/>
                <a:sym typeface="Arial"/>
              </a:defRPr>
            </a:lvl8pPr>
            <a:lvl9pPr marL="0" lvl="8" indent="0" algn="r">
              <a:spcBef>
                <a:spcPts val="0"/>
              </a:spcBef>
              <a:buNone/>
              <a:defRPr sz="1200">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970475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mp; Content Layout">
  <p:cSld name="Title &amp; Content Layout">
    <p:spTree>
      <p:nvGrpSpPr>
        <p:cNvPr id="1" name="Shape 29"/>
        <p:cNvGrpSpPr/>
        <p:nvPr/>
      </p:nvGrpSpPr>
      <p:grpSpPr>
        <a:xfrm>
          <a:off x="0" y="0"/>
          <a:ext cx="0" cy="0"/>
          <a:chOff x="0" y="0"/>
          <a:chExt cx="0" cy="0"/>
        </a:xfrm>
      </p:grpSpPr>
      <p:sp>
        <p:nvSpPr>
          <p:cNvPr id="30" name="Google Shape;30;p27"/>
          <p:cNvSpPr txBox="1">
            <a:spLocks noGrp="1"/>
          </p:cNvSpPr>
          <p:nvPr>
            <p:ph type="dt" idx="10"/>
          </p:nvPr>
        </p:nvSpPr>
        <p:spPr>
          <a:xfrm>
            <a:off x="9211028" y="6485459"/>
            <a:ext cx="1160556" cy="2160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7"/>
          <p:cNvSpPr txBox="1">
            <a:spLocks noGrp="1"/>
          </p:cNvSpPr>
          <p:nvPr>
            <p:ph type="ftr" idx="11"/>
          </p:nvPr>
        </p:nvSpPr>
        <p:spPr>
          <a:xfrm>
            <a:off x="6122397" y="6485459"/>
            <a:ext cx="2941336" cy="2160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7"/>
          <p:cNvSpPr txBox="1">
            <a:spLocks noGrp="1"/>
          </p:cNvSpPr>
          <p:nvPr>
            <p:ph type="sldNum" idx="12"/>
          </p:nvPr>
        </p:nvSpPr>
        <p:spPr>
          <a:xfrm>
            <a:off x="11466110" y="6485459"/>
            <a:ext cx="351973" cy="2160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33" name="Google Shape;33;p27"/>
          <p:cNvSpPr txBox="1">
            <a:spLocks noGrp="1"/>
          </p:cNvSpPr>
          <p:nvPr>
            <p:ph type="title"/>
          </p:nvPr>
        </p:nvSpPr>
        <p:spPr>
          <a:xfrm>
            <a:off x="408001" y="429490"/>
            <a:ext cx="10298649" cy="637309"/>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27"/>
          <p:cNvSpPr txBox="1">
            <a:spLocks noGrp="1"/>
          </p:cNvSpPr>
          <p:nvPr>
            <p:ph type="body" idx="1"/>
          </p:nvPr>
        </p:nvSpPr>
        <p:spPr>
          <a:xfrm>
            <a:off x="407988" y="1916113"/>
            <a:ext cx="11401425" cy="421265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2800"/>
              </a:spcBef>
              <a:spcAft>
                <a:spcPts val="0"/>
              </a:spcAft>
              <a:buClr>
                <a:schemeClr val="dk1"/>
              </a:buClr>
              <a:buSzPts val="1800"/>
              <a:buNone/>
              <a:defRPr/>
            </a:lvl1pPr>
            <a:lvl2pPr marL="914400" lvl="1" indent="-342900" algn="l">
              <a:lnSpc>
                <a:spcPct val="100000"/>
              </a:lnSpc>
              <a:spcBef>
                <a:spcPts val="2400"/>
              </a:spcBef>
              <a:spcAft>
                <a:spcPts val="0"/>
              </a:spcAft>
              <a:buClr>
                <a:schemeClr val="dk1"/>
              </a:buClr>
              <a:buSzPts val="1800"/>
              <a:buChar char="▪"/>
              <a:defRPr/>
            </a:lvl2pPr>
            <a:lvl3pPr marL="1371600" lvl="2" indent="-342900" algn="l">
              <a:lnSpc>
                <a:spcPct val="100000"/>
              </a:lnSpc>
              <a:spcBef>
                <a:spcPts val="1800"/>
              </a:spcBef>
              <a:spcAft>
                <a:spcPts val="0"/>
              </a:spcAft>
              <a:buSzPts val="1800"/>
              <a:buChar char="_"/>
              <a:defRPr/>
            </a:lvl3pPr>
            <a:lvl4pPr marL="1828800" lvl="3" indent="-342900" algn="l">
              <a:lnSpc>
                <a:spcPct val="100000"/>
              </a:lnSpc>
              <a:spcBef>
                <a:spcPts val="1800"/>
              </a:spcBef>
              <a:spcAft>
                <a:spcPts val="0"/>
              </a:spcAft>
              <a:buSzPts val="1800"/>
              <a:buChar char="▪"/>
              <a:defRPr/>
            </a:lvl4pPr>
            <a:lvl5pPr marL="2286000" lvl="4" indent="-342900" algn="l">
              <a:lnSpc>
                <a:spcPct val="100000"/>
              </a:lnSpc>
              <a:spcBef>
                <a:spcPts val="1800"/>
              </a:spcBef>
              <a:spcAft>
                <a:spcPts val="0"/>
              </a:spcAft>
              <a:buClr>
                <a:schemeClr val="dk1"/>
              </a:buClr>
              <a:buSzPts val="1800"/>
              <a:buChar char="_"/>
              <a:defRPr/>
            </a:lvl5pPr>
            <a:lvl6pPr marL="2743200" lvl="5" indent="-342900" algn="l">
              <a:lnSpc>
                <a:spcPct val="90000"/>
              </a:lnSpc>
              <a:spcBef>
                <a:spcPts val="500"/>
              </a:spcBef>
              <a:spcAft>
                <a:spcPts val="0"/>
              </a:spcAft>
              <a:buSzPts val="1800"/>
              <a:buChar char="_"/>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967661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ection Header (Green)">
  <p:cSld name="Section Header (Green)">
    <p:bg>
      <p:bgPr>
        <a:solidFill>
          <a:schemeClr val="accent3"/>
        </a:solidFill>
        <a:effectLst/>
      </p:bgPr>
    </p:bg>
    <p:spTree>
      <p:nvGrpSpPr>
        <p:cNvPr id="1" name="Shape 35"/>
        <p:cNvGrpSpPr/>
        <p:nvPr/>
      </p:nvGrpSpPr>
      <p:grpSpPr>
        <a:xfrm>
          <a:off x="0" y="0"/>
          <a:ext cx="0" cy="0"/>
          <a:chOff x="0" y="0"/>
          <a:chExt cx="0" cy="0"/>
        </a:xfrm>
      </p:grpSpPr>
      <p:pic>
        <p:nvPicPr>
          <p:cNvPr id="36" name="Google Shape;36;p28"/>
          <p:cNvPicPr preferRelativeResize="0"/>
          <p:nvPr/>
        </p:nvPicPr>
        <p:blipFill rotWithShape="1">
          <a:blip r:embed="rId2">
            <a:alphaModFix/>
          </a:blip>
          <a:srcRect b="10323"/>
          <a:stretch/>
        </p:blipFill>
        <p:spPr>
          <a:xfrm>
            <a:off x="13860" y="443351"/>
            <a:ext cx="6280221" cy="6414649"/>
          </a:xfrm>
          <a:prstGeom prst="rect">
            <a:avLst/>
          </a:prstGeom>
          <a:noFill/>
          <a:ln>
            <a:noFill/>
          </a:ln>
        </p:spPr>
      </p:pic>
      <p:sp>
        <p:nvSpPr>
          <p:cNvPr id="37" name="Google Shape;37;p28"/>
          <p:cNvSpPr txBox="1">
            <a:spLocks noGrp="1"/>
          </p:cNvSpPr>
          <p:nvPr>
            <p:ph type="dt" idx="10"/>
          </p:nvPr>
        </p:nvSpPr>
        <p:spPr>
          <a:xfrm>
            <a:off x="9211028" y="6485459"/>
            <a:ext cx="1160556" cy="2160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8"/>
          <p:cNvSpPr txBox="1">
            <a:spLocks noGrp="1"/>
          </p:cNvSpPr>
          <p:nvPr>
            <p:ph type="ftr" idx="11"/>
          </p:nvPr>
        </p:nvSpPr>
        <p:spPr>
          <a:xfrm>
            <a:off x="6122397" y="6485459"/>
            <a:ext cx="2941336" cy="2160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8"/>
          <p:cNvSpPr txBox="1">
            <a:spLocks noGrp="1"/>
          </p:cNvSpPr>
          <p:nvPr>
            <p:ph type="sldNum" idx="12"/>
          </p:nvPr>
        </p:nvSpPr>
        <p:spPr>
          <a:xfrm>
            <a:off x="11466110" y="6485459"/>
            <a:ext cx="351973" cy="216000"/>
          </a:xfrm>
          <a:prstGeom prst="rect">
            <a:avLst/>
          </a:prstGeom>
          <a:noFill/>
          <a:ln>
            <a:noFill/>
          </a:ln>
        </p:spPr>
        <p:txBody>
          <a:bodyPr spcFirstLastPara="1" wrap="square" lIns="0" tIns="0" rIns="0" bIns="0" anchor="t"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40" name="Google Shape;40;p28"/>
          <p:cNvSpPr txBox="1">
            <a:spLocks noGrp="1"/>
          </p:cNvSpPr>
          <p:nvPr>
            <p:ph type="subTitle" idx="1"/>
          </p:nvPr>
        </p:nvSpPr>
        <p:spPr>
          <a:xfrm>
            <a:off x="6106809" y="3730486"/>
            <a:ext cx="5713413" cy="1388752"/>
          </a:xfrm>
          <a:prstGeom prst="rect">
            <a:avLst/>
          </a:prstGeom>
          <a:noFill/>
          <a:ln>
            <a:noFill/>
          </a:ln>
        </p:spPr>
        <p:txBody>
          <a:bodyPr spcFirstLastPara="1" wrap="square" lIns="0" tIns="0" rIns="0" bIns="0" anchor="t" anchorCtr="0">
            <a:noAutofit/>
          </a:bodyPr>
          <a:lstStyle>
            <a:lvl1pPr lvl="0" algn="l">
              <a:lnSpc>
                <a:spcPct val="100000"/>
              </a:lnSpc>
              <a:spcBef>
                <a:spcPts val="2800"/>
              </a:spcBef>
              <a:spcAft>
                <a:spcPts val="0"/>
              </a:spcAft>
              <a:buClr>
                <a:schemeClr val="lt1"/>
              </a:buClr>
              <a:buSzPts val="2800"/>
              <a:buNone/>
              <a:defRPr sz="2800" b="0">
                <a:solidFill>
                  <a:schemeClr val="lt1"/>
                </a:solidFill>
                <a:latin typeface="Arial"/>
                <a:ea typeface="Arial"/>
                <a:cs typeface="Arial"/>
                <a:sym typeface="Arial"/>
              </a:defRPr>
            </a:lvl1pPr>
            <a:lvl2pPr lvl="1" algn="ctr">
              <a:lnSpc>
                <a:spcPct val="100000"/>
              </a:lnSpc>
              <a:spcBef>
                <a:spcPts val="2400"/>
              </a:spcBef>
              <a:spcAft>
                <a:spcPts val="0"/>
              </a:spcAft>
              <a:buClr>
                <a:schemeClr val="dk1"/>
              </a:buClr>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Clr>
                <a:schemeClr val="dk1"/>
              </a:buClr>
              <a:buSzPts val="1600"/>
              <a:buNone/>
              <a:defRPr sz="1600"/>
            </a:lvl5pPr>
            <a:lvl6pPr lvl="5" algn="ctr">
              <a:lnSpc>
                <a:spcPct val="90000"/>
              </a:lnSpc>
              <a:spcBef>
                <a:spcPts val="500"/>
              </a:spcBef>
              <a:spcAft>
                <a:spcPts val="0"/>
              </a:spcAft>
              <a:buSzPts val="1600"/>
              <a:buNone/>
              <a:defRPr sz="1600"/>
            </a:lvl6pPr>
            <a:lvl7pPr lvl="6" algn="ctr">
              <a:lnSpc>
                <a:spcPct val="90000"/>
              </a:lnSpc>
              <a:spcBef>
                <a:spcPts val="500"/>
              </a:spcBef>
              <a:spcAft>
                <a:spcPts val="0"/>
              </a:spcAft>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 name="Google Shape;41;p28"/>
          <p:cNvSpPr txBox="1">
            <a:spLocks noGrp="1"/>
          </p:cNvSpPr>
          <p:nvPr>
            <p:ph type="title"/>
          </p:nvPr>
        </p:nvSpPr>
        <p:spPr>
          <a:xfrm>
            <a:off x="6096000" y="672003"/>
            <a:ext cx="5687999" cy="2389852"/>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Arial"/>
              <a:buNone/>
              <a:defRPr sz="6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553558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Slide (Purple)">
  <p:cSld name="Title Slide (Purple)">
    <p:bg>
      <p:bgPr>
        <a:solidFill>
          <a:schemeClr val="accent1"/>
        </a:solidFill>
        <a:effectLst/>
      </p:bgPr>
    </p:bg>
    <p:spTree>
      <p:nvGrpSpPr>
        <p:cNvPr id="1" name="Shape 17"/>
        <p:cNvGrpSpPr/>
        <p:nvPr/>
      </p:nvGrpSpPr>
      <p:grpSpPr>
        <a:xfrm>
          <a:off x="0" y="0"/>
          <a:ext cx="0" cy="0"/>
          <a:chOff x="0" y="0"/>
          <a:chExt cx="0" cy="0"/>
        </a:xfrm>
      </p:grpSpPr>
      <p:sp>
        <p:nvSpPr>
          <p:cNvPr id="18" name="Google Shape;18;p25"/>
          <p:cNvSpPr txBox="1">
            <a:spLocks noGrp="1"/>
          </p:cNvSpPr>
          <p:nvPr>
            <p:ph type="subTitle" idx="1"/>
          </p:nvPr>
        </p:nvSpPr>
        <p:spPr>
          <a:xfrm>
            <a:off x="6106809" y="3730486"/>
            <a:ext cx="5713413" cy="1388752"/>
          </a:xfrm>
          <a:prstGeom prst="rect">
            <a:avLst/>
          </a:prstGeom>
          <a:noFill/>
          <a:ln>
            <a:noFill/>
          </a:ln>
        </p:spPr>
        <p:txBody>
          <a:bodyPr spcFirstLastPara="1" wrap="square" lIns="0" tIns="0" rIns="0" bIns="0" anchor="t" anchorCtr="0">
            <a:noAutofit/>
          </a:bodyPr>
          <a:lstStyle>
            <a:lvl1pPr lvl="0" algn="l">
              <a:lnSpc>
                <a:spcPct val="100000"/>
              </a:lnSpc>
              <a:spcBef>
                <a:spcPts val="2800"/>
              </a:spcBef>
              <a:spcAft>
                <a:spcPts val="0"/>
              </a:spcAft>
              <a:buClr>
                <a:schemeClr val="lt1"/>
              </a:buClr>
              <a:buSzPts val="2800"/>
              <a:buNone/>
              <a:defRPr sz="2800" b="0">
                <a:solidFill>
                  <a:schemeClr val="lt1"/>
                </a:solidFill>
                <a:latin typeface="Arial"/>
                <a:ea typeface="Arial"/>
                <a:cs typeface="Arial"/>
                <a:sym typeface="Arial"/>
              </a:defRPr>
            </a:lvl1pPr>
            <a:lvl2pPr lvl="1" algn="ctr">
              <a:lnSpc>
                <a:spcPct val="100000"/>
              </a:lnSpc>
              <a:spcBef>
                <a:spcPts val="2400"/>
              </a:spcBef>
              <a:spcAft>
                <a:spcPts val="0"/>
              </a:spcAft>
              <a:buClr>
                <a:schemeClr val="dk1"/>
              </a:buClr>
              <a:buSzPts val="2000"/>
              <a:buNone/>
              <a:defRPr sz="2000"/>
            </a:lvl2pPr>
            <a:lvl3pPr lvl="2" algn="ctr">
              <a:lnSpc>
                <a:spcPct val="100000"/>
              </a:lnSpc>
              <a:spcBef>
                <a:spcPts val="1800"/>
              </a:spcBef>
              <a:spcAft>
                <a:spcPts val="0"/>
              </a:spcAft>
              <a:buSzPts val="1800"/>
              <a:buNone/>
              <a:defRPr sz="1800"/>
            </a:lvl3pPr>
            <a:lvl4pPr lvl="3" algn="ctr">
              <a:lnSpc>
                <a:spcPct val="100000"/>
              </a:lnSpc>
              <a:spcBef>
                <a:spcPts val="1800"/>
              </a:spcBef>
              <a:spcAft>
                <a:spcPts val="0"/>
              </a:spcAft>
              <a:buSzPts val="1600"/>
              <a:buNone/>
              <a:defRPr sz="1600"/>
            </a:lvl4pPr>
            <a:lvl5pPr lvl="4" algn="ctr">
              <a:lnSpc>
                <a:spcPct val="100000"/>
              </a:lnSpc>
              <a:spcBef>
                <a:spcPts val="1800"/>
              </a:spcBef>
              <a:spcAft>
                <a:spcPts val="0"/>
              </a:spcAft>
              <a:buClr>
                <a:schemeClr val="dk1"/>
              </a:buClr>
              <a:buSzPts val="1600"/>
              <a:buNone/>
              <a:defRPr sz="1600"/>
            </a:lvl5pPr>
            <a:lvl6pPr lvl="5" algn="ctr">
              <a:lnSpc>
                <a:spcPct val="90000"/>
              </a:lnSpc>
              <a:spcBef>
                <a:spcPts val="500"/>
              </a:spcBef>
              <a:spcAft>
                <a:spcPts val="0"/>
              </a:spcAft>
              <a:buSzPts val="1600"/>
              <a:buNone/>
              <a:defRPr sz="1600"/>
            </a:lvl6pPr>
            <a:lvl7pPr lvl="6" algn="ctr">
              <a:lnSpc>
                <a:spcPct val="90000"/>
              </a:lnSpc>
              <a:spcBef>
                <a:spcPts val="500"/>
              </a:spcBef>
              <a:spcAft>
                <a:spcPts val="0"/>
              </a:spcAft>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25"/>
          <p:cNvSpPr txBox="1">
            <a:spLocks noGrp="1"/>
          </p:cNvSpPr>
          <p:nvPr>
            <p:ph type="body" idx="2"/>
          </p:nvPr>
        </p:nvSpPr>
        <p:spPr>
          <a:xfrm>
            <a:off x="6095365" y="5442767"/>
            <a:ext cx="5713413" cy="35045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2800"/>
              </a:spcBef>
              <a:spcAft>
                <a:spcPts val="0"/>
              </a:spcAft>
              <a:buClr>
                <a:schemeClr val="lt1"/>
              </a:buClr>
              <a:buSzPts val="2200"/>
              <a:buNone/>
              <a:defRPr sz="2200" b="0">
                <a:solidFill>
                  <a:schemeClr val="lt1"/>
                </a:solidFill>
                <a:latin typeface="Arial"/>
                <a:ea typeface="Arial"/>
                <a:cs typeface="Arial"/>
                <a:sym typeface="Arial"/>
              </a:defRPr>
            </a:lvl1pPr>
            <a:lvl2pPr marL="914400" lvl="1" indent="-381000" algn="l">
              <a:lnSpc>
                <a:spcPct val="100000"/>
              </a:lnSpc>
              <a:spcBef>
                <a:spcPts val="2400"/>
              </a:spcBef>
              <a:spcAft>
                <a:spcPts val="0"/>
              </a:spcAft>
              <a:buClr>
                <a:srgbClr val="9A9B9C"/>
              </a:buClr>
              <a:buSzPts val="2400"/>
              <a:buChar char="▪"/>
              <a:defRPr>
                <a:solidFill>
                  <a:srgbClr val="9A9B9C"/>
                </a:solidFill>
              </a:defRPr>
            </a:lvl2pPr>
            <a:lvl3pPr marL="1371600" lvl="2" indent="-381000" algn="l">
              <a:lnSpc>
                <a:spcPct val="100000"/>
              </a:lnSpc>
              <a:spcBef>
                <a:spcPts val="1800"/>
              </a:spcBef>
              <a:spcAft>
                <a:spcPts val="0"/>
              </a:spcAft>
              <a:buSzPts val="2400"/>
              <a:buChar char="_"/>
              <a:defRPr>
                <a:solidFill>
                  <a:srgbClr val="9A9B9C"/>
                </a:solidFill>
              </a:defRPr>
            </a:lvl3pPr>
            <a:lvl4pPr marL="1828800" lvl="3" indent="-355600" algn="l">
              <a:lnSpc>
                <a:spcPct val="100000"/>
              </a:lnSpc>
              <a:spcBef>
                <a:spcPts val="1800"/>
              </a:spcBef>
              <a:spcAft>
                <a:spcPts val="0"/>
              </a:spcAft>
              <a:buSzPts val="2000"/>
              <a:buChar char="▪"/>
              <a:defRPr>
                <a:solidFill>
                  <a:srgbClr val="9A9B9C"/>
                </a:solidFill>
              </a:defRPr>
            </a:lvl4pPr>
            <a:lvl5pPr marL="2286000" lvl="4" indent="-342900" algn="l">
              <a:lnSpc>
                <a:spcPct val="100000"/>
              </a:lnSpc>
              <a:spcBef>
                <a:spcPts val="1800"/>
              </a:spcBef>
              <a:spcAft>
                <a:spcPts val="0"/>
              </a:spcAft>
              <a:buClr>
                <a:srgbClr val="9A9B9C"/>
              </a:buClr>
              <a:buSzPts val="1800"/>
              <a:buChar char="_"/>
              <a:defRPr>
                <a:solidFill>
                  <a:srgbClr val="9A9B9C"/>
                </a:solidFill>
              </a:defRPr>
            </a:lvl5pPr>
            <a:lvl6pPr marL="2743200" lvl="5" indent="-342900" algn="l">
              <a:lnSpc>
                <a:spcPct val="90000"/>
              </a:lnSpc>
              <a:spcBef>
                <a:spcPts val="500"/>
              </a:spcBef>
              <a:spcAft>
                <a:spcPts val="0"/>
              </a:spcAft>
              <a:buSzPts val="1800"/>
              <a:buChar char="_"/>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5"/>
          <p:cNvSpPr txBox="1">
            <a:spLocks noGrp="1"/>
          </p:cNvSpPr>
          <p:nvPr>
            <p:ph type="ctrTitle"/>
          </p:nvPr>
        </p:nvSpPr>
        <p:spPr>
          <a:xfrm>
            <a:off x="6096000" y="688022"/>
            <a:ext cx="5713413" cy="238759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lt1"/>
              </a:buClr>
              <a:buSzPts val="6600"/>
              <a:buFont typeface="Arial"/>
              <a:buNone/>
              <a:defRPr sz="6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 name="Google Shape;21;p25"/>
          <p:cNvPicPr preferRelativeResize="0"/>
          <p:nvPr/>
        </p:nvPicPr>
        <p:blipFill rotWithShape="1">
          <a:blip r:embed="rId2">
            <a:alphaModFix/>
          </a:blip>
          <a:srcRect b="10323"/>
          <a:stretch/>
        </p:blipFill>
        <p:spPr>
          <a:xfrm>
            <a:off x="13860" y="443351"/>
            <a:ext cx="6280221" cy="6414649"/>
          </a:xfrm>
          <a:prstGeom prst="rect">
            <a:avLst/>
          </a:prstGeom>
          <a:noFill/>
          <a:ln>
            <a:noFill/>
          </a:ln>
        </p:spPr>
      </p:pic>
    </p:spTree>
    <p:extLst>
      <p:ext uri="{BB962C8B-B14F-4D97-AF65-F5344CB8AC3E}">
        <p14:creationId xmlns:p14="http://schemas.microsoft.com/office/powerpoint/2010/main" val="2717114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CB55F5B5-CF5B-DF47-8E4C-799992BC250F}"/>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243133" y="6173532"/>
            <a:ext cx="1582676" cy="672860"/>
          </a:xfrm>
          <a:prstGeom prst="rect">
            <a:avLst/>
          </a:prstGeom>
        </p:spPr>
      </p:pic>
      <p:sp>
        <p:nvSpPr>
          <p:cNvPr id="3" name="Text Placeholder 2"/>
          <p:cNvSpPr>
            <a:spLocks noGrp="1"/>
          </p:cNvSpPr>
          <p:nvPr>
            <p:ph type="body" idx="1"/>
          </p:nvPr>
        </p:nvSpPr>
        <p:spPr>
          <a:xfrm>
            <a:off x="405696" y="1916113"/>
            <a:ext cx="11403189" cy="421265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408002" y="429491"/>
            <a:ext cx="10298649" cy="637309"/>
          </a:xfrm>
          <a:prstGeom prst="rect">
            <a:avLst/>
          </a:prstGeom>
        </p:spPr>
        <p:txBody>
          <a:bodyPr vert="horz" lIns="0" tIns="0" rIns="0" bIns="0" rtlCol="0" anchor="t">
            <a:noAutofit/>
          </a:bodyPr>
          <a:lstStyle/>
          <a:p>
            <a:r>
              <a:rPr lang="en-US"/>
              <a:t>Click to edit Master title style</a:t>
            </a:r>
          </a:p>
        </p:txBody>
      </p:sp>
      <p:sp>
        <p:nvSpPr>
          <p:cNvPr id="5" name="Footer Placeholder 4"/>
          <p:cNvSpPr>
            <a:spLocks noGrp="1"/>
          </p:cNvSpPr>
          <p:nvPr>
            <p:ph type="ftr" sz="quarter" idx="3"/>
          </p:nvPr>
        </p:nvSpPr>
        <p:spPr>
          <a:xfrm>
            <a:off x="6122396" y="6485459"/>
            <a:ext cx="2941337" cy="216000"/>
          </a:xfrm>
          <a:prstGeom prst="rect">
            <a:avLst/>
          </a:prstGeom>
        </p:spPr>
        <p:txBody>
          <a:bodyPr vert="horz" lIns="0" tIns="0" rIns="0" bIns="0" rtlCol="0" anchor="b"/>
          <a:lstStyle>
            <a:lvl1pPr algn="l">
              <a:defRPr sz="1200">
                <a:solidFill>
                  <a:schemeClr val="accent6"/>
                </a:solidFill>
                <a:latin typeface="+mj-lt"/>
              </a:defRPr>
            </a:lvl1pPr>
          </a:lstStyle>
          <a:p>
            <a:r>
              <a:rPr lang="en-GB"/>
              <a:t>Laidlaw.scholarships@durham.ac.uk</a:t>
            </a:r>
          </a:p>
        </p:txBody>
      </p:sp>
      <p:sp>
        <p:nvSpPr>
          <p:cNvPr id="25" name="Slide Number Placeholder 5"/>
          <p:cNvSpPr>
            <a:spLocks noGrp="1"/>
          </p:cNvSpPr>
          <p:nvPr>
            <p:ph type="sldNum" sz="quarter" idx="4"/>
          </p:nvPr>
        </p:nvSpPr>
        <p:spPr>
          <a:xfrm>
            <a:off x="11466111" y="6485459"/>
            <a:ext cx="351973" cy="216000"/>
          </a:xfrm>
          <a:prstGeom prst="rect">
            <a:avLst/>
          </a:prstGeom>
        </p:spPr>
        <p:txBody>
          <a:bodyPr vert="horz" lIns="0" tIns="0" rIns="0" bIns="0" rtlCol="0" anchor="t"/>
          <a:lstStyle>
            <a:lvl1pPr algn="r">
              <a:defRPr sz="1200">
                <a:solidFill>
                  <a:schemeClr val="accent6"/>
                </a:solidFill>
                <a:latin typeface="+mj-lt"/>
              </a:defRPr>
            </a:lvl1pPr>
          </a:lstStyle>
          <a:p>
            <a:fld id="{F47C38A6-411E-4AB3-AA9A-88D68F1DC9B3}" type="slidenum">
              <a:rPr lang="en-GB" smtClean="0"/>
              <a:pPr/>
              <a:t>‹#›</a:t>
            </a:fld>
            <a:endParaRPr lang="en-GB"/>
          </a:p>
        </p:txBody>
      </p:sp>
      <p:pic>
        <p:nvPicPr>
          <p:cNvPr id="8" name="Picture 7" descr="A logo on a black background&#10;&#10;Description automatically generated">
            <a:extLst>
              <a:ext uri="{FF2B5EF4-FFF2-40B4-BE49-F238E27FC236}">
                <a16:creationId xmlns:a16="http://schemas.microsoft.com/office/drawing/2014/main" id="{E24FAFDB-969A-8A7B-1B8A-C24935F5C7A2}"/>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2493352" y="6092569"/>
            <a:ext cx="1650976" cy="1001779"/>
          </a:xfrm>
          <a:prstGeom prst="rect">
            <a:avLst/>
          </a:prstGeom>
        </p:spPr>
      </p:pic>
    </p:spTree>
    <p:extLst>
      <p:ext uri="{BB962C8B-B14F-4D97-AF65-F5344CB8AC3E}">
        <p14:creationId xmlns:p14="http://schemas.microsoft.com/office/powerpoint/2010/main" val="1219921066"/>
      </p:ext>
    </p:extLst>
  </p:cSld>
  <p:clrMap bg1="lt1" tx1="dk1" bg2="lt2" tx2="dk2" accent1="accent1" accent2="accent2" accent3="accent3" accent4="accent4" accent5="accent5" accent6="accent6" hlink="hlink" folHlink="folHlink"/>
  <p:sldLayoutIdLst>
    <p:sldLayoutId id="2147483682" r:id="rId1"/>
    <p:sldLayoutId id="2147483707" r:id="rId2"/>
    <p:sldLayoutId id="2147483708" r:id="rId3"/>
    <p:sldLayoutId id="2147483709" r:id="rId4"/>
    <p:sldLayoutId id="2147483710" r:id="rId5"/>
    <p:sldLayoutId id="2147483711" r:id="rId6"/>
    <p:sldLayoutId id="2147483712" r:id="rId7"/>
    <p:sldLayoutId id="2147483663" r:id="rId8"/>
    <p:sldLayoutId id="2147483697" r:id="rId9"/>
    <p:sldLayoutId id="2147483698" r:id="rId10"/>
    <p:sldLayoutId id="2147483702" r:id="rId11"/>
    <p:sldLayoutId id="2147483701" r:id="rId12"/>
    <p:sldLayoutId id="2147483713" r:id="rId13"/>
    <p:sldLayoutId id="2147483664" r:id="rId14"/>
    <p:sldLayoutId id="2147483703" r:id="rId15"/>
    <p:sldLayoutId id="2147483704" r:id="rId16"/>
    <p:sldLayoutId id="2147483665" r:id="rId17"/>
    <p:sldLayoutId id="2147483672" r:id="rId18"/>
    <p:sldLayoutId id="2147483667" r:id="rId19"/>
    <p:sldLayoutId id="2147483694" r:id="rId20"/>
    <p:sldLayoutId id="2147483695" r:id="rId21"/>
    <p:sldLayoutId id="2147483696" r:id="rId22"/>
    <p:sldLayoutId id="2147483714" r:id="rId23"/>
    <p:sldLayoutId id="2147483715" r:id="rId24"/>
    <p:sldLayoutId id="2147483716" r:id="rId25"/>
    <p:sldLayoutId id="2147483717" r:id="rId26"/>
  </p:sldLayoutIdLst>
  <p:hf hdr="0"/>
  <p:txStyles>
    <p:titleStyle>
      <a:lvl1pPr algn="l" defTabSz="914411"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0" indent="0" algn="l" defTabSz="914411" rtl="0" eaLnBrk="1" latinLnBrk="0" hangingPunct="1">
        <a:lnSpc>
          <a:spcPct val="100000"/>
        </a:lnSpc>
        <a:spcBef>
          <a:spcPts val="2800"/>
        </a:spcBef>
        <a:buFont typeface="Arial" panose="020B0604020202020204" pitchFamily="34" charset="0"/>
        <a:buNone/>
        <a:defRPr sz="2800" b="0" kern="1200">
          <a:solidFill>
            <a:schemeClr val="tx1"/>
          </a:solidFill>
          <a:latin typeface="+mj-lt"/>
          <a:ea typeface="+mn-ea"/>
          <a:cs typeface="+mn-cs"/>
        </a:defRPr>
      </a:lvl1pPr>
      <a:lvl2pPr marL="288003" indent="-288003" algn="l" defTabSz="914411" rtl="0" eaLnBrk="1" latinLnBrk="0" hangingPunct="1">
        <a:lnSpc>
          <a:spcPct val="100000"/>
        </a:lnSpc>
        <a:spcBef>
          <a:spcPts val="2400"/>
        </a:spcBef>
        <a:buSzPct val="100000"/>
        <a:buFont typeface="Wingdings" panose="05000000000000000000" pitchFamily="2" charset="2"/>
        <a:buChar char="§"/>
        <a:defRPr sz="2400" kern="1200">
          <a:solidFill>
            <a:schemeClr val="tx1"/>
          </a:solidFill>
          <a:latin typeface="+mn-lt"/>
          <a:ea typeface="+mn-ea"/>
          <a:cs typeface="+mn-cs"/>
        </a:defRPr>
      </a:lvl2pPr>
      <a:lvl3pPr marL="288003" indent="-288003" algn="l" defTabSz="914411" rtl="0" eaLnBrk="1" latinLnBrk="0" hangingPunct="1">
        <a:lnSpc>
          <a:spcPct val="100000"/>
        </a:lnSpc>
        <a:spcBef>
          <a:spcPts val="1800"/>
        </a:spcBef>
        <a:buClr>
          <a:schemeClr val="tx1"/>
        </a:buClr>
        <a:buFont typeface="Arial" panose="020B0604020202020204" pitchFamily="34" charset="0"/>
        <a:buChar char="_"/>
        <a:defRPr sz="2400" kern="1200">
          <a:solidFill>
            <a:schemeClr val="tx1"/>
          </a:solidFill>
          <a:latin typeface="+mn-lt"/>
          <a:ea typeface="+mn-ea"/>
          <a:cs typeface="+mn-cs"/>
        </a:defRPr>
      </a:lvl3pPr>
      <a:lvl4pPr marL="648008" indent="-288003" algn="l" defTabSz="914411" rtl="0" eaLnBrk="1" latinLnBrk="0" hangingPunct="1">
        <a:lnSpc>
          <a:spcPct val="100000"/>
        </a:lnSpc>
        <a:spcBef>
          <a:spcPts val="1800"/>
        </a:spcBef>
        <a:buClr>
          <a:schemeClr val="tx1"/>
        </a:buClr>
        <a:buFont typeface="Wingdings" panose="05000000000000000000" pitchFamily="2" charset="2"/>
        <a:buChar char="§"/>
        <a:defRPr sz="2000" b="0" kern="1200">
          <a:solidFill>
            <a:schemeClr val="tx1"/>
          </a:solidFill>
          <a:latin typeface="+mj-lt"/>
          <a:ea typeface="+mn-ea"/>
          <a:cs typeface="+mn-cs"/>
        </a:defRPr>
      </a:lvl4pPr>
      <a:lvl5pPr marL="648008" indent="-288003" algn="l" defTabSz="914411" rtl="0" eaLnBrk="1" latinLnBrk="0" hangingPunct="1">
        <a:lnSpc>
          <a:spcPct val="100000"/>
        </a:lnSpc>
        <a:spcBef>
          <a:spcPts val="1800"/>
        </a:spcBef>
        <a:buFont typeface="Arial" panose="020B0604020202020204" pitchFamily="34" charset="0"/>
        <a:buChar char="_"/>
        <a:tabLst/>
        <a:defRPr sz="1800" kern="1200">
          <a:solidFill>
            <a:schemeClr val="tx1"/>
          </a:solidFill>
          <a:latin typeface="+mn-lt"/>
          <a:ea typeface="+mn-ea"/>
          <a:cs typeface="+mn-cs"/>
        </a:defRPr>
      </a:lvl5pPr>
      <a:lvl6pPr marL="269879" indent="-269879" algn="l" defTabSz="914411" rtl="0" eaLnBrk="1" latinLnBrk="0" hangingPunct="1">
        <a:lnSpc>
          <a:spcPct val="90000"/>
        </a:lnSpc>
        <a:spcBef>
          <a:spcPts val="500"/>
        </a:spcBef>
        <a:buClr>
          <a:schemeClr val="accent2"/>
        </a:buClr>
        <a:buFont typeface="Arial" panose="020B0604020202020204" pitchFamily="34" charset="0"/>
        <a:buChar char="_"/>
        <a:defRPr sz="1100" kern="1200">
          <a:solidFill>
            <a:schemeClr val="tx1"/>
          </a:solidFill>
          <a:latin typeface="+mn-lt"/>
          <a:ea typeface="+mn-ea"/>
          <a:cs typeface="+mn-cs"/>
        </a:defRPr>
      </a:lvl6pPr>
      <a:lvl7pPr marL="447681" indent="-177802" algn="l" defTabSz="914411" rtl="0" eaLnBrk="1" latinLnBrk="0" hangingPunct="1">
        <a:lnSpc>
          <a:spcPct val="90000"/>
        </a:lnSpc>
        <a:spcBef>
          <a:spcPts val="500"/>
        </a:spcBef>
        <a:buClr>
          <a:schemeClr val="accent3"/>
        </a:buClr>
        <a:buFont typeface="Arial" panose="020B0604020202020204" pitchFamily="34" charset="0"/>
        <a:buChar char="–"/>
        <a:defRPr sz="11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hyperlink" Target="https://laidlawfoundation.com/the-laidlaw-scholars-leadership-research-programme/about-the-programm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image" Target="../media/image22.png"/><Relationship Id="rId21" Type="http://schemas.openxmlformats.org/officeDocument/2006/relationships/image" Target="../media/image40.png"/><Relationship Id="rId7" Type="http://schemas.openxmlformats.org/officeDocument/2006/relationships/image" Target="../media/image26.jpe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5.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25.png"/><Relationship Id="rId11" Type="http://schemas.openxmlformats.org/officeDocument/2006/relationships/image" Target="../media/image30.png"/><Relationship Id="rId24" Type="http://schemas.microsoft.com/office/2007/relationships/hdphoto" Target="../media/hdphoto1.wdp"/><Relationship Id="rId5" Type="http://schemas.openxmlformats.org/officeDocument/2006/relationships/image" Target="../media/image24.png"/><Relationship Id="rId15" Type="http://schemas.openxmlformats.org/officeDocument/2006/relationships/image" Target="../media/image34.jpeg"/><Relationship Id="rId23" Type="http://schemas.openxmlformats.org/officeDocument/2006/relationships/image" Target="../media/image42.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jpeg"/><Relationship Id="rId14" Type="http://schemas.openxmlformats.org/officeDocument/2006/relationships/image" Target="../media/image33.png"/><Relationship Id="rId22"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hyperlink" Target="https://laidlawfoundation.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hyperlink" Target="https://laidlawscholars.network/channels/2092-research"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hyperlink" Target="https://sdgs.un.org/goals" TargetMode="External"/><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50.gif"/></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hyperlink" Target="https://laidlawscholars.network/channels/2061-leadership"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hyperlink" Target="https://laidlawscholars.network/" TargetMode="External"/><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hyperlink" Target="https://nationalcareers.service.gov.uk/careers-advice/interview-advice/the-star-method" TargetMode="External"/><Relationship Id="rId2" Type="http://schemas.openxmlformats.org/officeDocument/2006/relationships/hyperlink" Target="https://www.durham.ac.uk/colleges-and-student-experience/enrichment-activities/laidlaw-programme/" TargetMode="External"/><Relationship Id="rId1" Type="http://schemas.openxmlformats.org/officeDocument/2006/relationships/slideLayout" Target="../slideLayouts/slideLayout16.xml"/><Relationship Id="rId4" Type="http://schemas.openxmlformats.org/officeDocument/2006/relationships/hyperlink" Target="https://sdgs.un.org/goals" TargetMode="External"/></Relationships>
</file>

<file path=ppt/slides/_rels/slide28.xml.rels><?xml version="1.0" encoding="UTF-8" standalone="yes"?>
<Relationships xmlns="http://schemas.openxmlformats.org/package/2006/relationships"><Relationship Id="rId2" Type="http://schemas.openxmlformats.org/officeDocument/2006/relationships/hyperlink" Target="https://www.durham.ac.uk/colleges-and-student-experience/enrichment-activities/laidlaw-programme/how-to-apply/" TargetMode="Externa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hyperlink" Target="https://www.durham.ac.uk/colleges-and-student-experience/enrichment-activities/laidlaw-programme/" TargetMode="Externa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hyperlink" Target="https://www.durham.ac.uk/colleges-and-student-experience/enrichment-activities/laidlaw-programme/" TargetMode="Externa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s://laidlawscholars.network/documents/research-poster-creating-peace-can-the-people-s-republic-of-china-replace-the-united-states-as-the-primary-peace-broker-in-the-middle-east" TargetMode="External"/><Relationship Id="rId2" Type="http://schemas.openxmlformats.org/officeDocument/2006/relationships/hyperlink" Target="https://laidlawscholars.network/documents/research-poster-how-mentally-well-unwell-uk-international-students-use-music-for-emotional-regulation" TargetMode="External"/><Relationship Id="rId1" Type="http://schemas.openxmlformats.org/officeDocument/2006/relationships/slideLayout" Target="../slideLayouts/slideLayout14.xml"/><Relationship Id="rId6" Type="http://schemas.openxmlformats.org/officeDocument/2006/relationships/image" Target="../media/image61.png"/><Relationship Id="rId5" Type="http://schemas.openxmlformats.org/officeDocument/2006/relationships/hyperlink" Target="https://laidlawscholars.network/users/cassidy-plautz" TargetMode="External"/><Relationship Id="rId4" Type="http://schemas.openxmlformats.org/officeDocument/2006/relationships/hyperlink" Target="https://laidlawscholars.network/documents/research-poster-prevent-duty-in-durham-schools-5b305512-121f-4044-ac78-c7913c66d13b"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9.xml"/><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2.png"/><Relationship Id="rId2" Type="http://schemas.openxmlformats.org/officeDocument/2006/relationships/image" Target="../media/image65.png"/><Relationship Id="rId1" Type="http://schemas.openxmlformats.org/officeDocument/2006/relationships/slideLayout" Target="../slideLayouts/slideLayout19.xml"/><Relationship Id="rId6" Type="http://schemas.openxmlformats.org/officeDocument/2006/relationships/image" Target="../media/image63.png"/><Relationship Id="rId5" Type="http://schemas.openxmlformats.org/officeDocument/2006/relationships/image" Target="../media/image68.png"/><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9.png"/><Relationship Id="rId1" Type="http://schemas.openxmlformats.org/officeDocument/2006/relationships/slideLayout" Target="../slideLayouts/slideLayout19.xml"/><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
          <p:cNvSpPr/>
          <p:nvPr/>
        </p:nvSpPr>
        <p:spPr>
          <a:xfrm>
            <a:off x="0" y="0"/>
            <a:ext cx="12192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9" name="Google Shape;159;p1"/>
          <p:cNvSpPr txBox="1">
            <a:spLocks noGrp="1"/>
          </p:cNvSpPr>
          <p:nvPr>
            <p:ph type="ctrTitle"/>
          </p:nvPr>
        </p:nvSpPr>
        <p:spPr>
          <a:xfrm>
            <a:off x="429099" y="2536520"/>
            <a:ext cx="6021298" cy="2016224"/>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Clr>
                <a:schemeClr val="lt1"/>
              </a:buClr>
              <a:buSzPts val="4400"/>
              <a:buFont typeface="Arial Black"/>
              <a:buNone/>
            </a:pPr>
            <a:r>
              <a:rPr lang="en-GB" sz="4400">
                <a:latin typeface="Arial Black"/>
                <a:ea typeface="Arial Black"/>
                <a:cs typeface="Arial Black"/>
                <a:sym typeface="Arial Black"/>
              </a:rPr>
              <a:t>STUDENT INFORMATION SESSION</a:t>
            </a:r>
            <a:endParaRPr sz="4400">
              <a:solidFill>
                <a:srgbClr val="FFFFFF"/>
              </a:solidFill>
              <a:latin typeface="Arial Black"/>
              <a:ea typeface="Arial Black"/>
              <a:cs typeface="Arial Black"/>
              <a:sym typeface="Arial Black"/>
            </a:endParaRPr>
          </a:p>
        </p:txBody>
      </p:sp>
      <p:sp>
        <p:nvSpPr>
          <p:cNvPr id="160" name="Google Shape;160;p1"/>
          <p:cNvSpPr txBox="1"/>
          <p:nvPr/>
        </p:nvSpPr>
        <p:spPr>
          <a:xfrm>
            <a:off x="473733" y="4650552"/>
            <a:ext cx="5760639" cy="726908"/>
          </a:xfrm>
          <a:prstGeom prst="rect">
            <a:avLst/>
          </a:prstGeom>
          <a:noFill/>
          <a:ln>
            <a:noFill/>
          </a:ln>
        </p:spPr>
        <p:txBody>
          <a:bodyPr spcFirstLastPara="1" wrap="square" lIns="0" tIns="0" rIns="0" bIns="0" anchor="b" anchorCtr="0">
            <a:noAutofit/>
          </a:bodyPr>
          <a:lstStyle/>
          <a:p>
            <a:pPr>
              <a:buClr>
                <a:schemeClr val="lt1"/>
              </a:buClr>
              <a:buSzPts val="2000"/>
            </a:pPr>
            <a:r>
              <a:rPr lang="en-GB" sz="2000" b="0" i="0" u="none" strike="noStrike" cap="none">
                <a:solidFill>
                  <a:schemeClr val="lt1"/>
                </a:solidFill>
                <a:latin typeface="Arial"/>
                <a:ea typeface="Arial"/>
                <a:cs typeface="Arial"/>
                <a:sym typeface="Arial"/>
              </a:rPr>
              <a:t>Laidlaw Scholars Leadership &amp; Research Programme at </a:t>
            </a:r>
            <a:r>
              <a:rPr lang="en-GB" sz="2000">
                <a:solidFill>
                  <a:schemeClr val="lt1"/>
                </a:solidFill>
                <a:latin typeface="Arial"/>
                <a:ea typeface="Arial"/>
                <a:cs typeface="Arial"/>
                <a:sym typeface="Arial"/>
              </a:rPr>
              <a:t>Durham University.</a:t>
            </a:r>
            <a:endParaRPr/>
          </a:p>
        </p:txBody>
      </p:sp>
      <p:pic>
        <p:nvPicPr>
          <p:cNvPr id="161" name="Google Shape;161;p1" descr="Logo&#10;&#10;Description automatically generated"/>
          <p:cNvPicPr preferRelativeResize="0"/>
          <p:nvPr/>
        </p:nvPicPr>
        <p:blipFill rotWithShape="1">
          <a:blip r:embed="rId3">
            <a:alphaModFix/>
          </a:blip>
          <a:srcRect/>
          <a:stretch/>
        </p:blipFill>
        <p:spPr>
          <a:xfrm>
            <a:off x="213075" y="1108821"/>
            <a:ext cx="2272602" cy="966177"/>
          </a:xfrm>
          <a:prstGeom prst="rect">
            <a:avLst/>
          </a:prstGeom>
          <a:noFill/>
          <a:ln>
            <a:noFill/>
          </a:ln>
        </p:spPr>
      </p:pic>
      <p:pic>
        <p:nvPicPr>
          <p:cNvPr id="162" name="Google Shape;162;p1"/>
          <p:cNvPicPr preferRelativeResize="0"/>
          <p:nvPr/>
        </p:nvPicPr>
        <p:blipFill rotWithShape="1">
          <a:blip r:embed="rId4">
            <a:alphaModFix/>
          </a:blip>
          <a:srcRect l="8073" t="8292" r="8236" b="8165"/>
          <a:stretch/>
        </p:blipFill>
        <p:spPr>
          <a:xfrm>
            <a:off x="7359650" y="1518230"/>
            <a:ext cx="4100513" cy="4093258"/>
          </a:xfrm>
          <a:prstGeom prst="rect">
            <a:avLst/>
          </a:prstGeom>
          <a:noFill/>
          <a:ln>
            <a:noFill/>
          </a:ln>
        </p:spPr>
      </p:pic>
      <p:sp>
        <p:nvSpPr>
          <p:cNvPr id="164" name="Google Shape;164;p1"/>
          <p:cNvSpPr txBox="1"/>
          <p:nvPr/>
        </p:nvSpPr>
        <p:spPr>
          <a:xfrm>
            <a:off x="5007429" y="-261257"/>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
        <p:nvSpPr>
          <p:cNvPr id="165" name="Google Shape;165;p1"/>
          <p:cNvSpPr txBox="1"/>
          <p:nvPr/>
        </p:nvSpPr>
        <p:spPr>
          <a:xfrm>
            <a:off x="5018314" y="-772886"/>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
        <p:nvSpPr>
          <p:cNvPr id="166" name="Google Shape;166;p1"/>
          <p:cNvSpPr txBox="1"/>
          <p:nvPr/>
        </p:nvSpPr>
        <p:spPr>
          <a:xfrm rot="10800000" flipH="1">
            <a:off x="-201990" y="5611488"/>
            <a:ext cx="7620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
        <p:nvSpPr>
          <p:cNvPr id="167" name="Google Shape;167;p1"/>
          <p:cNvSpPr txBox="1"/>
          <p:nvPr/>
        </p:nvSpPr>
        <p:spPr>
          <a:xfrm>
            <a:off x="-174171" y="6683829"/>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
        <p:nvSpPr>
          <p:cNvPr id="168" name="Google Shape;168;p1"/>
          <p:cNvSpPr txBox="1"/>
          <p:nvPr/>
        </p:nvSpPr>
        <p:spPr>
          <a:xfrm>
            <a:off x="419100" y="-952500"/>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
        <p:nvSpPr>
          <p:cNvPr id="169" name="Google Shape;169;p1"/>
          <p:cNvSpPr txBox="1"/>
          <p:nvPr/>
        </p:nvSpPr>
        <p:spPr>
          <a:xfrm>
            <a:off x="-377952" y="2036064"/>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pic>
        <p:nvPicPr>
          <p:cNvPr id="170" name="Google Shape;170;p1" descr="A picture containing person, indoor, group, people&#10;&#10;Description automatically generated"/>
          <p:cNvPicPr preferRelativeResize="0"/>
          <p:nvPr/>
        </p:nvPicPr>
        <p:blipFill rotWithShape="1">
          <a:blip r:embed="rId5">
            <a:alphaModFix/>
          </a:blip>
          <a:srcRect l="15652" r="30647"/>
          <a:stretch/>
        </p:blipFill>
        <p:spPr>
          <a:xfrm>
            <a:off x="6663472" y="0"/>
            <a:ext cx="5528528" cy="6858000"/>
          </a:xfrm>
          <a:prstGeom prst="rect">
            <a:avLst/>
          </a:prstGeom>
          <a:noFill/>
          <a:ln>
            <a:noFill/>
          </a:ln>
        </p:spPr>
      </p:pic>
      <p:pic>
        <p:nvPicPr>
          <p:cNvPr id="171" name="Google Shape;171;p1" descr="A person speaking into a microphone&#10;&#10;Description automatically generated"/>
          <p:cNvPicPr preferRelativeResize="0"/>
          <p:nvPr/>
        </p:nvPicPr>
        <p:blipFill rotWithShape="1">
          <a:blip r:embed="rId6">
            <a:alphaModFix/>
          </a:blip>
          <a:srcRect l="10253" t="6861" r="39795"/>
          <a:stretch/>
        </p:blipFill>
        <p:spPr>
          <a:xfrm>
            <a:off x="6663470" y="-1"/>
            <a:ext cx="5528529" cy="6857999"/>
          </a:xfrm>
          <a:prstGeom prst="rect">
            <a:avLst/>
          </a:prstGeom>
          <a:noFill/>
          <a:ln>
            <a:noFill/>
          </a:ln>
        </p:spPr>
      </p:pic>
      <p:pic>
        <p:nvPicPr>
          <p:cNvPr id="172" name="Google Shape;172;p1" descr="A group of people holding flags&#10;&#10;Description automatically generated with medium confidence"/>
          <p:cNvPicPr preferRelativeResize="0"/>
          <p:nvPr/>
        </p:nvPicPr>
        <p:blipFill rotWithShape="1">
          <a:blip r:embed="rId7">
            <a:alphaModFix/>
          </a:blip>
          <a:srcRect l="8293" r="37963"/>
          <a:stretch/>
        </p:blipFill>
        <p:spPr>
          <a:xfrm>
            <a:off x="6663470" y="-4"/>
            <a:ext cx="5528529" cy="6858003"/>
          </a:xfrm>
          <a:prstGeom prst="rect">
            <a:avLst/>
          </a:prstGeom>
          <a:noFill/>
          <a:ln>
            <a:noFill/>
          </a:ln>
        </p:spPr>
      </p:pic>
      <p:pic>
        <p:nvPicPr>
          <p:cNvPr id="7" name="Picture 6" descr="A black background with white text&#10;&#10;Description automatically generated">
            <a:extLst>
              <a:ext uri="{FF2B5EF4-FFF2-40B4-BE49-F238E27FC236}">
                <a16:creationId xmlns:a16="http://schemas.microsoft.com/office/drawing/2014/main" id="{744478D3-D371-CB0C-1BBD-362F5C90D4BA}"/>
              </a:ext>
            </a:extLst>
          </p:cNvPr>
          <p:cNvPicPr>
            <a:picLocks noChangeAspect="1"/>
          </p:cNvPicPr>
          <p:nvPr/>
        </p:nvPicPr>
        <p:blipFill>
          <a:blip r:embed="rId8" cstate="print">
            <a:extLst>
              <a:ext uri="{28A0092B-C50C-407E-A947-70E740481C1C}">
                <a14:useLocalDpi xmlns:a14="http://schemas.microsoft.com/office/drawing/2010/main" val="0"/>
              </a:ext>
            </a:extLst>
          </a:blip>
          <a:srcRect t="9778" b="13805"/>
          <a:stretch/>
        </p:blipFill>
        <p:spPr>
          <a:xfrm>
            <a:off x="3912284" y="1055980"/>
            <a:ext cx="2536637" cy="1175156"/>
          </a:xfrm>
          <a:prstGeom prst="rect">
            <a:avLst/>
          </a:prstGeom>
        </p:spPr>
      </p:pic>
    </p:spTree>
    <p:extLst>
      <p:ext uri="{BB962C8B-B14F-4D97-AF65-F5344CB8AC3E}">
        <p14:creationId xmlns:p14="http://schemas.microsoft.com/office/powerpoint/2010/main" val="658982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5680D-577D-96AB-71F5-F5267DC16EE5}"/>
              </a:ext>
            </a:extLst>
          </p:cNvPr>
          <p:cNvSpPr>
            <a:spLocks noGrp="1"/>
          </p:cNvSpPr>
          <p:nvPr>
            <p:ph type="title"/>
          </p:nvPr>
        </p:nvSpPr>
        <p:spPr>
          <a:xfrm>
            <a:off x="644281" y="246374"/>
            <a:ext cx="5135952" cy="241542"/>
          </a:xfrm>
        </p:spPr>
        <p:txBody>
          <a:bodyPr/>
          <a:lstStyle/>
          <a:p>
            <a:r>
              <a:rPr lang="en-GB"/>
              <a:t>Information Session Registration</a:t>
            </a:r>
          </a:p>
        </p:txBody>
      </p:sp>
      <p:sp>
        <p:nvSpPr>
          <p:cNvPr id="3" name="Content Placeholder 2">
            <a:extLst>
              <a:ext uri="{FF2B5EF4-FFF2-40B4-BE49-F238E27FC236}">
                <a16:creationId xmlns:a16="http://schemas.microsoft.com/office/drawing/2014/main" id="{FB0FBBB9-E816-13B3-3719-0730F8EE8245}"/>
              </a:ext>
            </a:extLst>
          </p:cNvPr>
          <p:cNvSpPr>
            <a:spLocks noGrp="1"/>
          </p:cNvSpPr>
          <p:nvPr>
            <p:ph sz="half" idx="1"/>
          </p:nvPr>
        </p:nvSpPr>
        <p:spPr>
          <a:xfrm>
            <a:off x="644839" y="1857041"/>
            <a:ext cx="5368865" cy="4249736"/>
          </a:xfrm>
        </p:spPr>
        <p:txBody>
          <a:bodyPr vert="horz" lIns="0" tIns="0" rIns="0" bIns="0" rtlCol="0" anchor="t">
            <a:noAutofit/>
          </a:bodyPr>
          <a:lstStyle/>
          <a:p>
            <a:r>
              <a:rPr lang="en-GB"/>
              <a:t>Welcome to the session! We're delighted to have you join us.</a:t>
            </a:r>
            <a:endParaRPr lang="en-GB">
              <a:cs typeface="Arial"/>
            </a:endParaRPr>
          </a:p>
          <a:p>
            <a:r>
              <a:rPr lang="en-GB">
                <a:cs typeface="Arial"/>
              </a:rPr>
              <a:t>Whilst we introduce ourselves, please register yourself using the QR code on the right. We'll use this to send you this PowerPoint.</a:t>
            </a:r>
            <a:endParaRPr lang="en-GB"/>
          </a:p>
        </p:txBody>
      </p:sp>
      <p:pic>
        <p:nvPicPr>
          <p:cNvPr id="7" name="Picture 6">
            <a:extLst>
              <a:ext uri="{FF2B5EF4-FFF2-40B4-BE49-F238E27FC236}">
                <a16:creationId xmlns:a16="http://schemas.microsoft.com/office/drawing/2014/main" id="{A10DA267-6719-CEE3-EC2E-8BE619E63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9366" y="1376842"/>
            <a:ext cx="4104316" cy="4104316"/>
          </a:xfrm>
          <a:prstGeom prst="rect">
            <a:avLst/>
          </a:prstGeom>
        </p:spPr>
      </p:pic>
    </p:spTree>
    <p:extLst>
      <p:ext uri="{BB962C8B-B14F-4D97-AF65-F5344CB8AC3E}">
        <p14:creationId xmlns:p14="http://schemas.microsoft.com/office/powerpoint/2010/main" val="140048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3" descr="A picture containing text, person&#10;&#10;Description automatically generated"/>
          <p:cNvPicPr preferRelativeResize="0"/>
          <p:nvPr/>
        </p:nvPicPr>
        <p:blipFill rotWithShape="1">
          <a:blip r:embed="rId3">
            <a:alphaModFix/>
          </a:blip>
          <a:srcRect/>
          <a:stretch/>
        </p:blipFill>
        <p:spPr>
          <a:xfrm>
            <a:off x="6044150" y="1724285"/>
            <a:ext cx="6147849" cy="4098566"/>
          </a:xfrm>
          <a:prstGeom prst="rect">
            <a:avLst/>
          </a:prstGeom>
          <a:noFill/>
          <a:ln>
            <a:noFill/>
          </a:ln>
        </p:spPr>
      </p:pic>
      <p:sp>
        <p:nvSpPr>
          <p:cNvPr id="181" name="Google Shape;181;p3"/>
          <p:cNvSpPr txBox="1">
            <a:spLocks noGrp="1"/>
          </p:cNvSpPr>
          <p:nvPr>
            <p:ph type="title"/>
          </p:nvPr>
        </p:nvSpPr>
        <p:spPr>
          <a:xfrm>
            <a:off x="408001" y="429490"/>
            <a:ext cx="11174400" cy="6372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About the Programme</a:t>
            </a:r>
            <a:endParaRPr/>
          </a:p>
        </p:txBody>
      </p:sp>
      <p:sp>
        <p:nvSpPr>
          <p:cNvPr id="180" name="Google Shape;180;p3"/>
          <p:cNvSpPr txBox="1">
            <a:spLocks noGrp="1"/>
          </p:cNvSpPr>
          <p:nvPr>
            <p:ph type="body" idx="1"/>
          </p:nvPr>
        </p:nvSpPr>
        <p:spPr>
          <a:xfrm>
            <a:off x="442913" y="1724285"/>
            <a:ext cx="5043487" cy="4068760"/>
          </a:xfrm>
          <a:prstGeom prst="rect">
            <a:avLst/>
          </a:prstGeom>
          <a:noFill/>
          <a:ln>
            <a:noFill/>
          </a:ln>
        </p:spPr>
        <p:txBody>
          <a:bodyPr spcFirstLastPara="1" wrap="square" lIns="0" tIns="0" rIns="0" bIns="0" anchor="t" anchorCtr="0">
            <a:normAutofit fontScale="92500" lnSpcReduction="10000"/>
          </a:bodyPr>
          <a:lstStyle/>
          <a:p>
            <a:pPr marL="0" lvl="0" indent="0" algn="l" rtl="0">
              <a:lnSpc>
                <a:spcPct val="150000"/>
              </a:lnSpc>
              <a:spcBef>
                <a:spcPts val="0"/>
              </a:spcBef>
              <a:spcAft>
                <a:spcPts val="0"/>
              </a:spcAft>
              <a:buClr>
                <a:srgbClr val="9226B2"/>
              </a:buClr>
              <a:buSzPts val="1800"/>
              <a:buNone/>
            </a:pPr>
            <a:r>
              <a:rPr lang="en-GB" sz="1800" u="sng">
                <a:solidFill>
                  <a:schemeClr val="hlink"/>
                </a:solidFill>
                <a:hlinkClick r:id="rId4"/>
              </a:rPr>
              <a:t>The Laidlaw Scholars Leadership &amp; Research Programme</a:t>
            </a:r>
            <a:r>
              <a:rPr lang="en-GB" sz="1800"/>
              <a:t> invests in passionate undergraduate students to become ethical leaders in every sector and geography.</a:t>
            </a:r>
            <a:endParaRPr sz="1800"/>
          </a:p>
          <a:p>
            <a:pPr marL="0" lvl="0" indent="0" algn="l" rtl="0">
              <a:lnSpc>
                <a:spcPct val="150000"/>
              </a:lnSpc>
              <a:spcBef>
                <a:spcPts val="0"/>
              </a:spcBef>
              <a:spcAft>
                <a:spcPts val="0"/>
              </a:spcAft>
              <a:buClr>
                <a:srgbClr val="9226B2"/>
              </a:buClr>
              <a:buSzPts val="1800"/>
              <a:buNone/>
            </a:pPr>
            <a:endParaRPr sz="1800"/>
          </a:p>
          <a:p>
            <a:pPr marL="0" lvl="0" indent="0" algn="l" rtl="0">
              <a:lnSpc>
                <a:spcPct val="150000"/>
              </a:lnSpc>
              <a:spcBef>
                <a:spcPts val="0"/>
              </a:spcBef>
              <a:spcAft>
                <a:spcPts val="0"/>
              </a:spcAft>
              <a:buClr>
                <a:srgbClr val="9226B2"/>
              </a:buClr>
              <a:buSzPts val="1800"/>
              <a:buNone/>
            </a:pPr>
            <a:r>
              <a:rPr lang="en-GB" sz="1800"/>
              <a:t>We believe good leaders come in all shapes and sizes, from every type of background: the quiet and the gregarious, the scientist and the poet, the musician and the athlete. Whatever your passion or previous experience – you have the potential to lead.</a:t>
            </a:r>
            <a:endParaRPr sz="1800"/>
          </a:p>
        </p:txBody>
      </p:sp>
      <p:sp>
        <p:nvSpPr>
          <p:cNvPr id="179" name="Google Shape;179;p3"/>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8" name="Google Shape;188;g28fb3a4c932_0_3"/>
          <p:cNvSpPr txBox="1">
            <a:spLocks noGrp="1"/>
          </p:cNvSpPr>
          <p:nvPr>
            <p:ph type="title"/>
          </p:nvPr>
        </p:nvSpPr>
        <p:spPr>
          <a:xfrm>
            <a:off x="408001" y="429490"/>
            <a:ext cx="11174400" cy="6372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Holistic Development - Programme Elements</a:t>
            </a:r>
            <a:endParaRPr/>
          </a:p>
        </p:txBody>
      </p:sp>
      <p:sp>
        <p:nvSpPr>
          <p:cNvPr id="187" name="Google Shape;187;g28fb3a4c932_0_3"/>
          <p:cNvSpPr txBox="1">
            <a:spLocks noGrp="1"/>
          </p:cNvSpPr>
          <p:nvPr>
            <p:ph type="sldNum" idx="12"/>
          </p:nvPr>
        </p:nvSpPr>
        <p:spPr>
          <a:prstGeom prst="rect">
            <a:avLst/>
          </a:prstGeom>
        </p:spPr>
        <p:txBody>
          <a:bodyPr spcFirstLastPara="1" wrap="square" lIns="0" tIns="0" rIns="0" bIns="0" anchor="t" anchorCtr="0">
            <a:noAutofit/>
          </a:bodyPr>
          <a:lstStyle/>
          <a:p>
            <a:pPr marL="0" lvl="0" indent="0" algn="r" rtl="0">
              <a:spcBef>
                <a:spcPts val="0"/>
              </a:spcBef>
              <a:spcAft>
                <a:spcPts val="0"/>
              </a:spcAft>
              <a:buClr>
                <a:srgbClr val="000000"/>
              </a:buClr>
              <a:buFont typeface="Arial"/>
              <a:buNone/>
            </a:pPr>
            <a:fld id="{00000000-1234-1234-1234-123412341234}" type="slidenum">
              <a:rPr lang="en-GB"/>
              <a:t>4</a:t>
            </a:fld>
            <a:endParaRPr/>
          </a:p>
        </p:txBody>
      </p:sp>
      <p:pic>
        <p:nvPicPr>
          <p:cNvPr id="3" name="Picture 2">
            <a:extLst>
              <a:ext uri="{FF2B5EF4-FFF2-40B4-BE49-F238E27FC236}">
                <a16:creationId xmlns:a16="http://schemas.microsoft.com/office/drawing/2014/main" id="{E4AD69B6-953B-1557-85B9-78381A9FA325}"/>
              </a:ext>
            </a:extLst>
          </p:cNvPr>
          <p:cNvPicPr>
            <a:picLocks noChangeAspect="1"/>
          </p:cNvPicPr>
          <p:nvPr/>
        </p:nvPicPr>
        <p:blipFill>
          <a:blip r:embed="rId3"/>
          <a:srcRect l="7422" t="4445" r="2675" b="5469"/>
          <a:stretch>
            <a:fillRect/>
          </a:stretch>
        </p:blipFill>
        <p:spPr>
          <a:xfrm>
            <a:off x="1331065" y="1066690"/>
            <a:ext cx="9840461" cy="50934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376d290f0d2_1_7"/>
          <p:cNvSpPr txBox="1">
            <a:spLocks noGrp="1"/>
          </p:cNvSpPr>
          <p:nvPr>
            <p:ph type="title"/>
          </p:nvPr>
        </p:nvSpPr>
        <p:spPr>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Laidlaw 3C’s</a:t>
            </a:r>
            <a:endParaRPr/>
          </a:p>
        </p:txBody>
      </p:sp>
      <p:sp>
        <p:nvSpPr>
          <p:cNvPr id="196" name="Google Shape;196;g376d290f0d2_1_7"/>
          <p:cNvSpPr txBox="1">
            <a:spLocks noGrp="1"/>
          </p:cNvSpPr>
          <p:nvPr>
            <p:ph type="sldNum" idx="12"/>
          </p:nvPr>
        </p:nvSpPr>
        <p:spPr>
          <a:prstGeom prst="rect">
            <a:avLst/>
          </a:prstGeom>
        </p:spPr>
        <p:txBody>
          <a:bodyPr spcFirstLastPara="1" wrap="square" lIns="0" tIns="0" rIns="0" bIns="0" anchor="t" anchorCtr="0">
            <a:noAutofit/>
          </a:bodyPr>
          <a:lstStyle/>
          <a:p>
            <a:pPr marL="0" lvl="0" indent="0" algn="r" rtl="0">
              <a:spcBef>
                <a:spcPts val="0"/>
              </a:spcBef>
              <a:spcAft>
                <a:spcPts val="0"/>
              </a:spcAft>
              <a:buClr>
                <a:srgbClr val="000000"/>
              </a:buClr>
              <a:buFont typeface="Arial"/>
              <a:buNone/>
            </a:pPr>
            <a:fld id="{00000000-1234-1234-1234-123412341234}" type="slidenum">
              <a:rPr lang="en-GB"/>
              <a:t>5</a:t>
            </a:fld>
            <a:endParaRPr/>
          </a:p>
        </p:txBody>
      </p:sp>
      <p:pic>
        <p:nvPicPr>
          <p:cNvPr id="3" name="Picture 2">
            <a:extLst>
              <a:ext uri="{FF2B5EF4-FFF2-40B4-BE49-F238E27FC236}">
                <a16:creationId xmlns:a16="http://schemas.microsoft.com/office/drawing/2014/main" id="{6EBE0463-A271-3F6F-2DD8-4CCA3ACA4EBE}"/>
              </a:ext>
            </a:extLst>
          </p:cNvPr>
          <p:cNvPicPr>
            <a:picLocks noChangeAspect="1"/>
          </p:cNvPicPr>
          <p:nvPr/>
        </p:nvPicPr>
        <p:blipFill>
          <a:blip r:embed="rId3"/>
          <a:stretch>
            <a:fillRect/>
          </a:stretch>
        </p:blipFill>
        <p:spPr>
          <a:xfrm>
            <a:off x="332338" y="1066799"/>
            <a:ext cx="11527324" cy="515893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28fb3a4c932_0_12"/>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Clr>
                <a:srgbClr val="000000"/>
              </a:buClr>
              <a:buFont typeface="Arial"/>
              <a:buNone/>
            </a:pPr>
            <a:fld id="{00000000-1234-1234-1234-123412341234}" type="slidenum">
              <a:rPr lang="en-GB"/>
              <a:t>6</a:t>
            </a:fld>
            <a:endParaRPr/>
          </a:p>
        </p:txBody>
      </p:sp>
      <p:sp>
        <p:nvSpPr>
          <p:cNvPr id="203" name="Google Shape;203;g28fb3a4c932_0_12"/>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World Leading Partners</a:t>
            </a:r>
            <a:endParaRPr/>
          </a:p>
        </p:txBody>
      </p:sp>
      <p:sp>
        <p:nvSpPr>
          <p:cNvPr id="204" name="Google Shape;204;g28fb3a4c932_0_12"/>
          <p:cNvSpPr txBox="1">
            <a:spLocks noGrp="1"/>
          </p:cNvSpPr>
          <p:nvPr>
            <p:ph type="body" idx="1"/>
          </p:nvPr>
        </p:nvSpPr>
        <p:spPr>
          <a:xfrm>
            <a:off x="395275" y="1066800"/>
            <a:ext cx="11401500" cy="694200"/>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150000"/>
              </a:lnSpc>
              <a:spcBef>
                <a:spcPts val="0"/>
              </a:spcBef>
              <a:spcAft>
                <a:spcPts val="0"/>
              </a:spcAft>
              <a:buClr>
                <a:schemeClr val="dk1"/>
              </a:buClr>
              <a:buSzPts val="1800"/>
              <a:buNone/>
            </a:pPr>
            <a:r>
              <a:rPr lang="en-GB" sz="1800" dirty="0"/>
              <a:t>As of 2025, the Laidlaw Scholars Leadership &amp; Research Programme is hosted by 21 prestigious universities worldwide, known for their commitment to research excellence and developing future leaders.</a:t>
            </a:r>
            <a:endParaRPr sz="1800" dirty="0"/>
          </a:p>
        </p:txBody>
      </p:sp>
      <p:pic>
        <p:nvPicPr>
          <p:cNvPr id="205" name="Google Shape;205;g28fb3a4c932_0_12"/>
          <p:cNvPicPr preferRelativeResize="0"/>
          <p:nvPr/>
        </p:nvPicPr>
        <p:blipFill rotWithShape="1">
          <a:blip r:embed="rId3">
            <a:alphaModFix/>
          </a:blip>
          <a:srcRect/>
          <a:stretch/>
        </p:blipFill>
        <p:spPr>
          <a:xfrm>
            <a:off x="484201" y="2689242"/>
            <a:ext cx="1420587" cy="271490"/>
          </a:xfrm>
          <a:prstGeom prst="rect">
            <a:avLst/>
          </a:prstGeom>
          <a:noFill/>
          <a:ln>
            <a:noFill/>
          </a:ln>
        </p:spPr>
      </p:pic>
      <p:pic>
        <p:nvPicPr>
          <p:cNvPr id="206" name="Google Shape;206;g28fb3a4c932_0_12"/>
          <p:cNvPicPr preferRelativeResize="0"/>
          <p:nvPr/>
        </p:nvPicPr>
        <p:blipFill rotWithShape="1">
          <a:blip r:embed="rId4">
            <a:alphaModFix/>
          </a:blip>
          <a:srcRect l="6672" t="23417" r="6446" b="20813"/>
          <a:stretch/>
        </p:blipFill>
        <p:spPr>
          <a:xfrm>
            <a:off x="6766494" y="2625191"/>
            <a:ext cx="2298357" cy="399593"/>
          </a:xfrm>
          <a:prstGeom prst="rect">
            <a:avLst/>
          </a:prstGeom>
          <a:noFill/>
          <a:ln>
            <a:noFill/>
          </a:ln>
        </p:spPr>
      </p:pic>
      <p:pic>
        <p:nvPicPr>
          <p:cNvPr id="207" name="Google Shape;207;g28fb3a4c932_0_12"/>
          <p:cNvPicPr preferRelativeResize="0"/>
          <p:nvPr/>
        </p:nvPicPr>
        <p:blipFill rotWithShape="1">
          <a:blip r:embed="rId5">
            <a:alphaModFix/>
          </a:blip>
          <a:srcRect/>
          <a:stretch/>
        </p:blipFill>
        <p:spPr>
          <a:xfrm>
            <a:off x="9689940" y="2591325"/>
            <a:ext cx="1859138" cy="467325"/>
          </a:xfrm>
          <a:prstGeom prst="rect">
            <a:avLst/>
          </a:prstGeom>
          <a:noFill/>
          <a:ln>
            <a:noFill/>
          </a:ln>
        </p:spPr>
      </p:pic>
      <p:pic>
        <p:nvPicPr>
          <p:cNvPr id="208" name="Google Shape;208;g28fb3a4c932_0_12" descr="Shape&#10;&#10;Description automatically generated with medium confidence"/>
          <p:cNvPicPr preferRelativeResize="0"/>
          <p:nvPr/>
        </p:nvPicPr>
        <p:blipFill rotWithShape="1">
          <a:blip r:embed="rId6">
            <a:alphaModFix/>
          </a:blip>
          <a:srcRect/>
          <a:stretch/>
        </p:blipFill>
        <p:spPr>
          <a:xfrm>
            <a:off x="2038915" y="3468911"/>
            <a:ext cx="1208926" cy="527248"/>
          </a:xfrm>
          <a:prstGeom prst="rect">
            <a:avLst/>
          </a:prstGeom>
          <a:noFill/>
          <a:ln>
            <a:noFill/>
          </a:ln>
        </p:spPr>
      </p:pic>
      <p:pic>
        <p:nvPicPr>
          <p:cNvPr id="209" name="Google Shape;209;g28fb3a4c932_0_12" descr="A picture containing diagram&#10;&#10;Description automatically generated"/>
          <p:cNvPicPr preferRelativeResize="0"/>
          <p:nvPr/>
        </p:nvPicPr>
        <p:blipFill rotWithShape="1">
          <a:blip r:embed="rId7">
            <a:alphaModFix/>
          </a:blip>
          <a:srcRect/>
          <a:stretch/>
        </p:blipFill>
        <p:spPr>
          <a:xfrm>
            <a:off x="9519631" y="4500682"/>
            <a:ext cx="2374037" cy="483362"/>
          </a:xfrm>
          <a:prstGeom prst="rect">
            <a:avLst/>
          </a:prstGeom>
          <a:noFill/>
          <a:ln>
            <a:noFill/>
          </a:ln>
        </p:spPr>
      </p:pic>
      <p:pic>
        <p:nvPicPr>
          <p:cNvPr id="210" name="Google Shape;210;g28fb3a4c932_0_12" descr="Graphical user interface, application&#10;&#10;Description automatically generated"/>
          <p:cNvPicPr preferRelativeResize="0"/>
          <p:nvPr/>
        </p:nvPicPr>
        <p:blipFill rotWithShape="1">
          <a:blip r:embed="rId8">
            <a:alphaModFix/>
          </a:blip>
          <a:srcRect/>
          <a:stretch/>
        </p:blipFill>
        <p:spPr>
          <a:xfrm>
            <a:off x="484211" y="4409228"/>
            <a:ext cx="1420588" cy="479193"/>
          </a:xfrm>
          <a:prstGeom prst="rect">
            <a:avLst/>
          </a:prstGeom>
          <a:noFill/>
          <a:ln>
            <a:noFill/>
          </a:ln>
        </p:spPr>
      </p:pic>
      <p:pic>
        <p:nvPicPr>
          <p:cNvPr id="211" name="Google Shape;211;g28fb3a4c932_0_12" descr="Graphical user interface, text&#10;&#10;Description automatically generated"/>
          <p:cNvPicPr preferRelativeResize="0"/>
          <p:nvPr/>
        </p:nvPicPr>
        <p:blipFill rotWithShape="1">
          <a:blip r:embed="rId9">
            <a:alphaModFix/>
          </a:blip>
          <a:srcRect l="10167" t="18436" r="9330" b="17101"/>
          <a:stretch/>
        </p:blipFill>
        <p:spPr>
          <a:xfrm>
            <a:off x="484187" y="5289039"/>
            <a:ext cx="1919220" cy="527250"/>
          </a:xfrm>
          <a:prstGeom prst="rect">
            <a:avLst/>
          </a:prstGeom>
          <a:noFill/>
          <a:ln>
            <a:noFill/>
          </a:ln>
        </p:spPr>
      </p:pic>
      <p:pic>
        <p:nvPicPr>
          <p:cNvPr id="212" name="Google Shape;212;g28fb3a4c932_0_12"/>
          <p:cNvPicPr preferRelativeResize="0"/>
          <p:nvPr/>
        </p:nvPicPr>
        <p:blipFill rotWithShape="1">
          <a:blip r:embed="rId10">
            <a:alphaModFix/>
          </a:blip>
          <a:srcRect/>
          <a:stretch/>
        </p:blipFill>
        <p:spPr>
          <a:xfrm>
            <a:off x="2694941" y="5332664"/>
            <a:ext cx="1075872" cy="458747"/>
          </a:xfrm>
          <a:prstGeom prst="rect">
            <a:avLst/>
          </a:prstGeom>
          <a:noFill/>
          <a:ln>
            <a:noFill/>
          </a:ln>
        </p:spPr>
      </p:pic>
      <p:pic>
        <p:nvPicPr>
          <p:cNvPr id="213" name="Google Shape;213;g28fb3a4c932_0_12"/>
          <p:cNvPicPr preferRelativeResize="0"/>
          <p:nvPr/>
        </p:nvPicPr>
        <p:blipFill rotWithShape="1">
          <a:blip r:embed="rId11">
            <a:alphaModFix/>
          </a:blip>
          <a:srcRect l="6250" t="14861" r="5845" b="12747"/>
          <a:stretch/>
        </p:blipFill>
        <p:spPr>
          <a:xfrm>
            <a:off x="5059304" y="5289039"/>
            <a:ext cx="1392712" cy="458747"/>
          </a:xfrm>
          <a:prstGeom prst="rect">
            <a:avLst/>
          </a:prstGeom>
          <a:noFill/>
          <a:ln>
            <a:noFill/>
          </a:ln>
        </p:spPr>
      </p:pic>
      <p:pic>
        <p:nvPicPr>
          <p:cNvPr id="214" name="Google Shape;214;g28fb3a4c932_0_12"/>
          <p:cNvPicPr preferRelativeResize="0"/>
          <p:nvPr/>
        </p:nvPicPr>
        <p:blipFill rotWithShape="1">
          <a:blip r:embed="rId12">
            <a:alphaModFix/>
          </a:blip>
          <a:srcRect l="9493" t="21793" r="10049" b="21657"/>
          <a:stretch/>
        </p:blipFill>
        <p:spPr>
          <a:xfrm>
            <a:off x="7372460" y="5341199"/>
            <a:ext cx="1495797" cy="464523"/>
          </a:xfrm>
          <a:prstGeom prst="rect">
            <a:avLst/>
          </a:prstGeom>
          <a:noFill/>
          <a:ln>
            <a:noFill/>
          </a:ln>
        </p:spPr>
      </p:pic>
      <p:pic>
        <p:nvPicPr>
          <p:cNvPr id="215" name="Google Shape;215;g28fb3a4c932_0_12"/>
          <p:cNvPicPr preferRelativeResize="0"/>
          <p:nvPr/>
        </p:nvPicPr>
        <p:blipFill rotWithShape="1">
          <a:blip r:embed="rId13">
            <a:alphaModFix/>
          </a:blip>
          <a:srcRect t="33508" r="64331" b="32449"/>
          <a:stretch/>
        </p:blipFill>
        <p:spPr>
          <a:xfrm>
            <a:off x="9788701" y="5216873"/>
            <a:ext cx="1677409" cy="671581"/>
          </a:xfrm>
          <a:prstGeom prst="rect">
            <a:avLst/>
          </a:prstGeom>
          <a:noFill/>
          <a:ln>
            <a:noFill/>
          </a:ln>
        </p:spPr>
      </p:pic>
      <p:pic>
        <p:nvPicPr>
          <p:cNvPr id="216" name="Google Shape;216;g28fb3a4c932_0_12" descr="Index of /tell1/HomeOffice/SciFi_timing_tracker_Heidelberg_11.2019_GH/EPFL- LOGO-DIGITAL/PNG/BLACK"/>
          <p:cNvPicPr preferRelativeResize="0"/>
          <p:nvPr/>
        </p:nvPicPr>
        <p:blipFill rotWithShape="1">
          <a:blip r:embed="rId14">
            <a:alphaModFix/>
          </a:blip>
          <a:srcRect l="8336" t="15938" r="8219" b="21483"/>
          <a:stretch/>
        </p:blipFill>
        <p:spPr>
          <a:xfrm>
            <a:off x="3726693" y="3559877"/>
            <a:ext cx="1063565" cy="345318"/>
          </a:xfrm>
          <a:prstGeom prst="rect">
            <a:avLst/>
          </a:prstGeom>
          <a:noFill/>
          <a:ln>
            <a:noFill/>
          </a:ln>
        </p:spPr>
      </p:pic>
      <p:pic>
        <p:nvPicPr>
          <p:cNvPr id="217" name="Google Shape;217;g28fb3a4c932_0_12"/>
          <p:cNvPicPr preferRelativeResize="0"/>
          <p:nvPr/>
        </p:nvPicPr>
        <p:blipFill rotWithShape="1">
          <a:blip r:embed="rId15">
            <a:alphaModFix/>
          </a:blip>
          <a:srcRect l="9536" t="18081" r="9162" b="17089"/>
          <a:stretch/>
        </p:blipFill>
        <p:spPr>
          <a:xfrm>
            <a:off x="2554416" y="2475563"/>
            <a:ext cx="1225015" cy="610532"/>
          </a:xfrm>
          <a:prstGeom prst="rect">
            <a:avLst/>
          </a:prstGeom>
          <a:noFill/>
          <a:ln>
            <a:noFill/>
          </a:ln>
        </p:spPr>
      </p:pic>
      <p:pic>
        <p:nvPicPr>
          <p:cNvPr id="218" name="Google Shape;218;g28fb3a4c932_0_12" descr="Text&#10;&#10;Description automatically generated"/>
          <p:cNvPicPr preferRelativeResize="0"/>
          <p:nvPr/>
        </p:nvPicPr>
        <p:blipFill rotWithShape="1">
          <a:blip r:embed="rId16">
            <a:alphaModFix/>
          </a:blip>
          <a:srcRect/>
          <a:stretch/>
        </p:blipFill>
        <p:spPr>
          <a:xfrm>
            <a:off x="4462629" y="2650300"/>
            <a:ext cx="1678776" cy="349375"/>
          </a:xfrm>
          <a:prstGeom prst="rect">
            <a:avLst/>
          </a:prstGeom>
          <a:noFill/>
          <a:ln>
            <a:noFill/>
          </a:ln>
        </p:spPr>
      </p:pic>
      <p:pic>
        <p:nvPicPr>
          <p:cNvPr id="219" name="Google Shape;219;g28fb3a4c932_0_12"/>
          <p:cNvPicPr preferRelativeResize="0"/>
          <p:nvPr/>
        </p:nvPicPr>
        <p:blipFill rotWithShape="1">
          <a:blip r:embed="rId17">
            <a:alphaModFix/>
          </a:blip>
          <a:srcRect/>
          <a:stretch/>
        </p:blipFill>
        <p:spPr>
          <a:xfrm>
            <a:off x="5269109" y="3554638"/>
            <a:ext cx="1677408" cy="355794"/>
          </a:xfrm>
          <a:prstGeom prst="rect">
            <a:avLst/>
          </a:prstGeom>
          <a:noFill/>
          <a:ln>
            <a:noFill/>
          </a:ln>
        </p:spPr>
      </p:pic>
      <p:sp>
        <p:nvSpPr>
          <p:cNvPr id="220" name="Google Shape;220;g28fb3a4c932_0_12"/>
          <p:cNvSpPr txBox="1"/>
          <p:nvPr/>
        </p:nvSpPr>
        <p:spPr>
          <a:xfrm>
            <a:off x="9811711" y="4234877"/>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
        <p:nvSpPr>
          <p:cNvPr id="221" name="Google Shape;221;g28fb3a4c932_0_12"/>
          <p:cNvSpPr txBox="1"/>
          <p:nvPr/>
        </p:nvSpPr>
        <p:spPr>
          <a:xfrm>
            <a:off x="11836400" y="2571942"/>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pic>
        <p:nvPicPr>
          <p:cNvPr id="222" name="Google Shape;222;g28fb3a4c932_0_12"/>
          <p:cNvPicPr preferRelativeResize="0"/>
          <p:nvPr/>
        </p:nvPicPr>
        <p:blipFill>
          <a:blip r:embed="rId18">
            <a:alphaModFix/>
          </a:blip>
          <a:stretch>
            <a:fillRect/>
          </a:stretch>
        </p:blipFill>
        <p:spPr>
          <a:xfrm>
            <a:off x="484187" y="3500071"/>
            <a:ext cx="1075876" cy="464928"/>
          </a:xfrm>
          <a:prstGeom prst="rect">
            <a:avLst/>
          </a:prstGeom>
          <a:noFill/>
          <a:ln>
            <a:noFill/>
          </a:ln>
        </p:spPr>
      </p:pic>
      <p:pic>
        <p:nvPicPr>
          <p:cNvPr id="223" name="Google Shape;223;g28fb3a4c932_0_12"/>
          <p:cNvPicPr preferRelativeResize="0"/>
          <p:nvPr/>
        </p:nvPicPr>
        <p:blipFill>
          <a:blip r:embed="rId19">
            <a:alphaModFix/>
          </a:blip>
          <a:stretch>
            <a:fillRect/>
          </a:stretch>
        </p:blipFill>
        <p:spPr>
          <a:xfrm>
            <a:off x="7425369" y="3624535"/>
            <a:ext cx="1966080" cy="216000"/>
          </a:xfrm>
          <a:prstGeom prst="rect">
            <a:avLst/>
          </a:prstGeom>
          <a:noFill/>
          <a:ln>
            <a:noFill/>
          </a:ln>
        </p:spPr>
      </p:pic>
      <p:pic>
        <p:nvPicPr>
          <p:cNvPr id="224" name="Google Shape;224;g28fb3a4c932_0_12"/>
          <p:cNvPicPr preferRelativeResize="0"/>
          <p:nvPr/>
        </p:nvPicPr>
        <p:blipFill>
          <a:blip r:embed="rId20">
            <a:alphaModFix/>
          </a:blip>
          <a:stretch>
            <a:fillRect/>
          </a:stretch>
        </p:blipFill>
        <p:spPr>
          <a:xfrm>
            <a:off x="9870300" y="3489090"/>
            <a:ext cx="1678776" cy="486891"/>
          </a:xfrm>
          <a:prstGeom prst="rect">
            <a:avLst/>
          </a:prstGeom>
          <a:noFill/>
          <a:ln>
            <a:noFill/>
          </a:ln>
        </p:spPr>
      </p:pic>
      <p:pic>
        <p:nvPicPr>
          <p:cNvPr id="225" name="Google Shape;225;g28fb3a4c932_0_12"/>
          <p:cNvPicPr preferRelativeResize="0"/>
          <p:nvPr/>
        </p:nvPicPr>
        <p:blipFill>
          <a:blip r:embed="rId21">
            <a:alphaModFix/>
          </a:blip>
          <a:stretch>
            <a:fillRect/>
          </a:stretch>
        </p:blipFill>
        <p:spPr>
          <a:xfrm>
            <a:off x="7372460" y="4500682"/>
            <a:ext cx="1558616" cy="458750"/>
          </a:xfrm>
          <a:prstGeom prst="rect">
            <a:avLst/>
          </a:prstGeom>
          <a:noFill/>
          <a:ln>
            <a:noFill/>
          </a:ln>
        </p:spPr>
      </p:pic>
      <p:pic>
        <p:nvPicPr>
          <p:cNvPr id="226" name="Google Shape;226;g28fb3a4c932_0_12" title="NYUAD-primary-noline-black-digital.png"/>
          <p:cNvPicPr preferRelativeResize="0"/>
          <p:nvPr/>
        </p:nvPicPr>
        <p:blipFill rotWithShape="1">
          <a:blip r:embed="rId22">
            <a:alphaModFix/>
          </a:blip>
          <a:srcRect l="6822" t="17301" r="6814" b="18571"/>
          <a:stretch/>
        </p:blipFill>
        <p:spPr>
          <a:xfrm>
            <a:off x="5148701" y="4440286"/>
            <a:ext cx="1773485" cy="486900"/>
          </a:xfrm>
          <a:prstGeom prst="rect">
            <a:avLst/>
          </a:prstGeom>
          <a:noFill/>
          <a:ln>
            <a:noFill/>
          </a:ln>
        </p:spPr>
      </p:pic>
      <p:pic>
        <p:nvPicPr>
          <p:cNvPr id="3" name="Picture 2">
            <a:extLst>
              <a:ext uri="{FF2B5EF4-FFF2-40B4-BE49-F238E27FC236}">
                <a16:creationId xmlns:a16="http://schemas.microsoft.com/office/drawing/2014/main" id="{18DED05C-0D1D-8899-E0E9-0F79C5504C76}"/>
              </a:ext>
            </a:extLst>
          </p:cNvPr>
          <p:cNvPicPr>
            <a:picLocks noChangeAspect="1"/>
          </p:cNvPicPr>
          <p:nvPr/>
        </p:nvPicPr>
        <p:blipFill>
          <a:blip r:embed="rId23">
            <a:extLst>
              <a:ext uri="{BEBA8EAE-BF5A-486C-A8C5-ECC9F3942E4B}">
                <a14:imgProps xmlns:a14="http://schemas.microsoft.com/office/drawing/2010/main">
                  <a14:imgLayer r:embed="rId24">
                    <a14:imgEffect>
                      <a14:saturation sat="0"/>
                    </a14:imgEffect>
                  </a14:imgLayer>
                </a14:imgProps>
              </a:ext>
            </a:extLst>
          </a:blip>
          <a:stretch>
            <a:fillRect/>
          </a:stretch>
        </p:blipFill>
        <p:spPr>
          <a:xfrm>
            <a:off x="2236091" y="4378975"/>
            <a:ext cx="2063116" cy="6589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2" descr="A picture containing person, child, child, indoor&#10;&#10;Description automatically generated"/>
          <p:cNvPicPr preferRelativeResize="0"/>
          <p:nvPr/>
        </p:nvPicPr>
        <p:blipFill rotWithShape="1">
          <a:blip r:embed="rId3">
            <a:alphaModFix/>
          </a:blip>
          <a:srcRect/>
          <a:stretch/>
        </p:blipFill>
        <p:spPr>
          <a:xfrm>
            <a:off x="6046507" y="1724285"/>
            <a:ext cx="6145491" cy="4098566"/>
          </a:xfrm>
          <a:prstGeom prst="rect">
            <a:avLst/>
          </a:prstGeom>
          <a:noFill/>
          <a:ln>
            <a:noFill/>
          </a:ln>
        </p:spPr>
      </p:pic>
      <p:sp>
        <p:nvSpPr>
          <p:cNvPr id="232" name="Google Shape;232;p2"/>
          <p:cNvSpPr txBox="1">
            <a:spLocks noGrp="1"/>
          </p:cNvSpPr>
          <p:nvPr>
            <p:ph type="title"/>
          </p:nvPr>
        </p:nvSpPr>
        <p:spPr>
          <a:xfrm>
            <a:off x="408001" y="429490"/>
            <a:ext cx="11174399" cy="63730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About the Laidlaw Foundation</a:t>
            </a:r>
            <a:endParaRPr/>
          </a:p>
        </p:txBody>
      </p:sp>
      <p:sp>
        <p:nvSpPr>
          <p:cNvPr id="234" name="Google Shape;234;p2"/>
          <p:cNvSpPr txBox="1">
            <a:spLocks noGrp="1"/>
          </p:cNvSpPr>
          <p:nvPr>
            <p:ph type="body" idx="1"/>
          </p:nvPr>
        </p:nvSpPr>
        <p:spPr>
          <a:xfrm>
            <a:off x="442913" y="1724285"/>
            <a:ext cx="5043487" cy="4068760"/>
          </a:xfrm>
          <a:prstGeom prst="rect">
            <a:avLst/>
          </a:prstGeom>
          <a:noFill/>
          <a:ln>
            <a:noFill/>
          </a:ln>
        </p:spPr>
        <p:txBody>
          <a:bodyPr spcFirstLastPara="1" wrap="square" lIns="0" tIns="0" rIns="0" bIns="0" anchor="t" anchorCtr="0">
            <a:noAutofit/>
          </a:bodyPr>
          <a:lstStyle/>
          <a:p>
            <a:pPr marL="0" lvl="0" indent="0" algn="l" rtl="0">
              <a:lnSpc>
                <a:spcPct val="150000"/>
              </a:lnSpc>
              <a:spcBef>
                <a:spcPts val="2800"/>
              </a:spcBef>
              <a:spcAft>
                <a:spcPts val="0"/>
              </a:spcAft>
              <a:buClr>
                <a:schemeClr val="dk1"/>
              </a:buClr>
              <a:buSzPts val="1100"/>
              <a:buFont typeface="Arial"/>
              <a:buNone/>
            </a:pPr>
            <a:r>
              <a:rPr lang="en-GB" sz="1600" u="sng">
                <a:solidFill>
                  <a:schemeClr val="hlink"/>
                </a:solidFill>
                <a:hlinkClick r:id="rId4"/>
              </a:rPr>
              <a:t>The Laidlaw Foundation</a:t>
            </a:r>
            <a:r>
              <a:rPr lang="en-GB" sz="1600"/>
              <a:t> is a global non-profit dedicated to enriching lives through the transformative power of education, particularly focusing on individuals from underserved communities. Their initiatives span from nurseries to C-Suites across six continents, cultivating a diverse community dedicated to creating equitable opportunities. </a:t>
            </a:r>
            <a:endParaRPr sz="1600"/>
          </a:p>
          <a:p>
            <a:pPr marL="0" lvl="0" indent="0" algn="l" rtl="0">
              <a:lnSpc>
                <a:spcPct val="150000"/>
              </a:lnSpc>
              <a:spcBef>
                <a:spcPts val="2800"/>
              </a:spcBef>
              <a:spcAft>
                <a:spcPts val="0"/>
              </a:spcAft>
              <a:buClr>
                <a:schemeClr val="dk1"/>
              </a:buClr>
              <a:buSzPts val="1100"/>
              <a:buFont typeface="Arial"/>
              <a:buNone/>
            </a:pPr>
            <a:r>
              <a:rPr lang="en-GB" sz="1600"/>
              <a:t>They are committed to developing leaders who embody excellence, act with integrity, and who are driven to solve the world’s most intractable problems.</a:t>
            </a:r>
            <a:endParaRPr sz="1600"/>
          </a:p>
          <a:p>
            <a:pPr marL="0" lvl="0" indent="0" algn="l" rtl="0">
              <a:lnSpc>
                <a:spcPct val="150000"/>
              </a:lnSpc>
              <a:spcBef>
                <a:spcPts val="2800"/>
              </a:spcBef>
              <a:spcAft>
                <a:spcPts val="0"/>
              </a:spcAft>
              <a:buClr>
                <a:schemeClr val="dk1"/>
              </a:buClr>
              <a:buSzPts val="1800"/>
              <a:buNone/>
            </a:pPr>
            <a:endParaRPr sz="1600"/>
          </a:p>
        </p:txBody>
      </p:sp>
      <p:sp>
        <p:nvSpPr>
          <p:cNvPr id="233" name="Google Shape;233;p2"/>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7"/>
          <p:cNvSpPr txBox="1">
            <a:spLocks noGrp="1"/>
          </p:cNvSpPr>
          <p:nvPr>
            <p:ph type="title"/>
          </p:nvPr>
        </p:nvSpPr>
        <p:spPr>
          <a:xfrm>
            <a:off x="6504002" y="2024284"/>
            <a:ext cx="4507436" cy="2389852"/>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6600"/>
              <a:buFont typeface="Arial"/>
              <a:buNone/>
            </a:pPr>
            <a:r>
              <a:rPr lang="en-GB"/>
              <a:t>Leadership Training</a:t>
            </a:r>
            <a:endParaRPr/>
          </a:p>
        </p:txBody>
      </p:sp>
    </p:spTree>
    <p:extLst>
      <p:ext uri="{BB962C8B-B14F-4D97-AF65-F5344CB8AC3E}">
        <p14:creationId xmlns:p14="http://schemas.microsoft.com/office/powerpoint/2010/main" val="668004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8" descr="A picture containing person, indoor&#10;&#10;Description automatically generated"/>
          <p:cNvPicPr preferRelativeResize="0"/>
          <p:nvPr/>
        </p:nvPicPr>
        <p:blipFill rotWithShape="1">
          <a:blip r:embed="rId3">
            <a:alphaModFix/>
          </a:blip>
          <a:srcRect l="32800" t="21138" r="15843" b="27506"/>
          <a:stretch/>
        </p:blipFill>
        <p:spPr>
          <a:xfrm>
            <a:off x="6052235" y="1724285"/>
            <a:ext cx="6162895" cy="4100036"/>
          </a:xfrm>
          <a:prstGeom prst="rect">
            <a:avLst/>
          </a:prstGeom>
          <a:noFill/>
          <a:ln>
            <a:noFill/>
          </a:ln>
        </p:spPr>
      </p:pic>
      <p:sp>
        <p:nvSpPr>
          <p:cNvPr id="245" name="Google Shape;245;p8"/>
          <p:cNvSpPr txBox="1">
            <a:spLocks noGrp="1"/>
          </p:cNvSpPr>
          <p:nvPr>
            <p:ph type="title"/>
          </p:nvPr>
        </p:nvSpPr>
        <p:spPr>
          <a:xfrm>
            <a:off x="408001" y="429490"/>
            <a:ext cx="11058109" cy="63730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Personalised Leadership Development Training</a:t>
            </a:r>
            <a:endParaRPr/>
          </a:p>
        </p:txBody>
      </p:sp>
      <p:sp>
        <p:nvSpPr>
          <p:cNvPr id="246" name="Google Shape;246;p8"/>
          <p:cNvSpPr txBox="1">
            <a:spLocks noGrp="1"/>
          </p:cNvSpPr>
          <p:nvPr>
            <p:ph type="body" idx="1"/>
          </p:nvPr>
        </p:nvSpPr>
        <p:spPr>
          <a:xfrm>
            <a:off x="442913" y="1724285"/>
            <a:ext cx="5204883" cy="4152640"/>
          </a:xfrm>
          <a:prstGeom prst="rect">
            <a:avLst/>
          </a:prstGeom>
          <a:noFill/>
          <a:ln>
            <a:noFill/>
          </a:ln>
        </p:spPr>
        <p:txBody>
          <a:bodyPr spcFirstLastPara="1" wrap="square" lIns="0" tIns="0" rIns="0" bIns="0" anchor="t" anchorCtr="0">
            <a:normAutofit lnSpcReduction="10000"/>
          </a:bodyPr>
          <a:lstStyle/>
          <a:p>
            <a:pPr marL="0" lvl="0" indent="0" algn="l" rtl="0">
              <a:lnSpc>
                <a:spcPct val="150000"/>
              </a:lnSpc>
              <a:spcBef>
                <a:spcPts val="0"/>
              </a:spcBef>
              <a:spcAft>
                <a:spcPts val="0"/>
              </a:spcAft>
              <a:buClr>
                <a:schemeClr val="dk1"/>
              </a:buClr>
              <a:buSzPts val="1900"/>
              <a:buNone/>
            </a:pPr>
            <a:r>
              <a:rPr lang="en-GB" sz="2400" dirty="0"/>
              <a:t>Over the 20-month programme, Laidlaw Scholars receive </a:t>
            </a:r>
            <a:r>
              <a:rPr lang="en-GB" sz="2400" b="1" dirty="0"/>
              <a:t>personalised leadership development training </a:t>
            </a:r>
            <a:r>
              <a:rPr lang="en-GB" sz="2400" dirty="0"/>
              <a:t>designed to build their unique skills in individual, team, and situational leadership. These sessions will often involve </a:t>
            </a:r>
            <a:r>
              <a:rPr lang="en-GB" sz="2400" b="1" dirty="0"/>
              <a:t>collaborative working sessions</a:t>
            </a:r>
            <a:endParaRPr sz="2400" b="1" dirty="0"/>
          </a:p>
        </p:txBody>
      </p:sp>
      <p:sp>
        <p:nvSpPr>
          <p:cNvPr id="247" name="Google Shape;247;p8"/>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9</a:t>
            </a:fld>
            <a:endParaRPr/>
          </a:p>
        </p:txBody>
      </p:sp>
      <p:sp>
        <p:nvSpPr>
          <p:cNvPr id="248" name="Google Shape;248;p8"/>
          <p:cNvSpPr txBox="1"/>
          <p:nvPr/>
        </p:nvSpPr>
        <p:spPr>
          <a:xfrm>
            <a:off x="9859617" y="-1013791"/>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9"/>
          <p:cNvPicPr preferRelativeResize="0"/>
          <p:nvPr/>
        </p:nvPicPr>
        <p:blipFill rotWithShape="1">
          <a:blip r:embed="rId3">
            <a:alphaModFix/>
          </a:blip>
          <a:srcRect l="13060" t="3994" r="13059" b="3994"/>
          <a:stretch/>
        </p:blipFill>
        <p:spPr>
          <a:xfrm>
            <a:off x="6060317" y="1720633"/>
            <a:ext cx="6147847" cy="4019781"/>
          </a:xfrm>
          <a:prstGeom prst="rect">
            <a:avLst/>
          </a:prstGeom>
          <a:noFill/>
          <a:ln>
            <a:noFill/>
          </a:ln>
        </p:spPr>
      </p:pic>
      <p:sp>
        <p:nvSpPr>
          <p:cNvPr id="254" name="Google Shape;254;p9"/>
          <p:cNvSpPr txBox="1">
            <a:spLocks noGrp="1"/>
          </p:cNvSpPr>
          <p:nvPr>
            <p:ph type="title"/>
          </p:nvPr>
        </p:nvSpPr>
        <p:spPr>
          <a:xfrm>
            <a:off x="408001" y="429490"/>
            <a:ext cx="11058109" cy="63730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Ethical Leadership Certification</a:t>
            </a:r>
            <a:endParaRPr/>
          </a:p>
        </p:txBody>
      </p:sp>
      <p:sp>
        <p:nvSpPr>
          <p:cNvPr id="255" name="Google Shape;255;p9"/>
          <p:cNvSpPr txBox="1">
            <a:spLocks noGrp="1"/>
          </p:cNvSpPr>
          <p:nvPr>
            <p:ph type="body" idx="1"/>
          </p:nvPr>
        </p:nvSpPr>
        <p:spPr>
          <a:xfrm>
            <a:off x="408001" y="1352680"/>
            <a:ext cx="5204883" cy="4152640"/>
          </a:xfrm>
          <a:prstGeom prst="rect">
            <a:avLst/>
          </a:prstGeom>
          <a:noFill/>
          <a:ln>
            <a:noFill/>
          </a:ln>
        </p:spPr>
        <p:txBody>
          <a:bodyPr spcFirstLastPara="1" wrap="square" lIns="0" tIns="0" rIns="0" bIns="0" anchor="t" anchorCtr="0">
            <a:normAutofit fontScale="92500"/>
          </a:bodyPr>
          <a:lstStyle/>
          <a:p>
            <a:pPr marL="0" lvl="0" indent="0" algn="l" rtl="0">
              <a:lnSpc>
                <a:spcPct val="150000"/>
              </a:lnSpc>
              <a:spcBef>
                <a:spcPts val="0"/>
              </a:spcBef>
              <a:spcAft>
                <a:spcPts val="0"/>
              </a:spcAft>
              <a:buClr>
                <a:schemeClr val="dk1"/>
              </a:buClr>
              <a:buSzPts val="1900"/>
              <a:buNone/>
            </a:pPr>
            <a:r>
              <a:rPr lang="en-GB" sz="1900" dirty="0"/>
              <a:t>Develop your character and learn to lead with integrity by earning a certification in ethical leadership from the </a:t>
            </a:r>
            <a:r>
              <a:rPr lang="en-GB" sz="1900" b="1" dirty="0"/>
              <a:t>Oxford Character Project.</a:t>
            </a:r>
            <a:endParaRPr sz="1900" b="1" dirty="0"/>
          </a:p>
          <a:p>
            <a:pPr marL="0" lvl="0" indent="0" algn="l" rtl="0">
              <a:lnSpc>
                <a:spcPct val="150000"/>
              </a:lnSpc>
              <a:spcBef>
                <a:spcPts val="0"/>
              </a:spcBef>
              <a:spcAft>
                <a:spcPts val="0"/>
              </a:spcAft>
              <a:buClr>
                <a:schemeClr val="dk1"/>
              </a:buClr>
              <a:buSzPts val="1900"/>
              <a:buNone/>
            </a:pPr>
            <a:endParaRPr sz="1900" dirty="0"/>
          </a:p>
          <a:p>
            <a:pPr marL="0" lvl="0" indent="0" algn="l" rtl="0">
              <a:lnSpc>
                <a:spcPct val="150000"/>
              </a:lnSpc>
              <a:spcBef>
                <a:spcPts val="0"/>
              </a:spcBef>
              <a:spcAft>
                <a:spcPts val="0"/>
              </a:spcAft>
              <a:buClr>
                <a:schemeClr val="dk1"/>
              </a:buClr>
              <a:buSzPts val="1900"/>
              <a:buNone/>
            </a:pPr>
            <a:r>
              <a:rPr lang="en-GB" sz="1900" dirty="0"/>
              <a:t>This certification is designed to prepare you to make values-based decisions and lead ethically in any field. Training and case studies are provided as part of the certificate</a:t>
            </a:r>
          </a:p>
          <a:p>
            <a:pPr marL="0" lvl="0" indent="0" algn="l" rtl="0">
              <a:lnSpc>
                <a:spcPct val="150000"/>
              </a:lnSpc>
              <a:spcBef>
                <a:spcPts val="0"/>
              </a:spcBef>
              <a:spcAft>
                <a:spcPts val="0"/>
              </a:spcAft>
              <a:buClr>
                <a:schemeClr val="dk1"/>
              </a:buClr>
              <a:buSzPts val="1900"/>
              <a:buNone/>
            </a:pPr>
            <a:endParaRPr lang="en-GB" sz="1900" dirty="0"/>
          </a:p>
          <a:p>
            <a:pPr marL="0" lvl="0" indent="0" algn="l" rtl="0">
              <a:lnSpc>
                <a:spcPct val="150000"/>
              </a:lnSpc>
              <a:spcBef>
                <a:spcPts val="0"/>
              </a:spcBef>
              <a:spcAft>
                <a:spcPts val="0"/>
              </a:spcAft>
              <a:buClr>
                <a:schemeClr val="dk1"/>
              </a:buClr>
              <a:buSzPts val="1900"/>
              <a:buNone/>
            </a:pPr>
            <a:r>
              <a:rPr lang="en-GB" sz="1900" dirty="0"/>
              <a:t>This is a mandatory component of the programme</a:t>
            </a:r>
            <a:endParaRPr dirty="0"/>
          </a:p>
        </p:txBody>
      </p:sp>
      <p:sp>
        <p:nvSpPr>
          <p:cNvPr id="256" name="Google Shape;256;p9"/>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10</a:t>
            </a:fld>
            <a:endParaRPr/>
          </a:p>
        </p:txBody>
      </p:sp>
      <p:sp>
        <p:nvSpPr>
          <p:cNvPr id="257" name="Google Shape;257;p9"/>
          <p:cNvSpPr txBox="1"/>
          <p:nvPr/>
        </p:nvSpPr>
        <p:spPr>
          <a:xfrm>
            <a:off x="3001617" y="5446643"/>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2">
          <a:extLst>
            <a:ext uri="{FF2B5EF4-FFF2-40B4-BE49-F238E27FC236}">
              <a16:creationId xmlns:a16="http://schemas.microsoft.com/office/drawing/2014/main" id="{8AEBE83C-133D-3539-864A-ABB214771F2F}"/>
            </a:ext>
          </a:extLst>
        </p:cNvPr>
        <p:cNvGrpSpPr/>
        <p:nvPr/>
      </p:nvGrpSpPr>
      <p:grpSpPr>
        <a:xfrm>
          <a:off x="0" y="0"/>
          <a:ext cx="0" cy="0"/>
          <a:chOff x="0" y="0"/>
          <a:chExt cx="0" cy="0"/>
        </a:xfrm>
      </p:grpSpPr>
      <p:sp>
        <p:nvSpPr>
          <p:cNvPr id="303" name="Google Shape;303;p15">
            <a:extLst>
              <a:ext uri="{FF2B5EF4-FFF2-40B4-BE49-F238E27FC236}">
                <a16:creationId xmlns:a16="http://schemas.microsoft.com/office/drawing/2014/main" id="{D4FA996A-D5D0-33C7-7372-85A11F459F0B}"/>
              </a:ext>
            </a:extLst>
          </p:cNvPr>
          <p:cNvSpPr txBox="1">
            <a:spLocks noGrp="1"/>
          </p:cNvSpPr>
          <p:nvPr>
            <p:ph type="title"/>
          </p:nvPr>
        </p:nvSpPr>
        <p:spPr>
          <a:xfrm>
            <a:off x="5872766" y="2496432"/>
            <a:ext cx="5743977" cy="1865136"/>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4400"/>
              <a:buFont typeface="Arial"/>
              <a:buNone/>
            </a:pPr>
            <a:r>
              <a:rPr lang="en-GB" sz="4400" dirty="0"/>
              <a:t>First Summer: Research Project</a:t>
            </a:r>
            <a:endParaRPr dirty="0"/>
          </a:p>
        </p:txBody>
      </p:sp>
    </p:spTree>
    <p:extLst>
      <p:ext uri="{BB962C8B-B14F-4D97-AF65-F5344CB8AC3E}">
        <p14:creationId xmlns:p14="http://schemas.microsoft.com/office/powerpoint/2010/main" val="3761817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11" descr="Two people looking at a whiteboard&#10;&#10;Description automatically generated with low confidence"/>
          <p:cNvPicPr preferRelativeResize="0"/>
          <p:nvPr/>
        </p:nvPicPr>
        <p:blipFill rotWithShape="1">
          <a:blip r:embed="rId3">
            <a:alphaModFix/>
          </a:blip>
          <a:srcRect l="23551" t="15411" r="12023" b="20354"/>
          <a:stretch/>
        </p:blipFill>
        <p:spPr>
          <a:xfrm>
            <a:off x="6122397" y="1741748"/>
            <a:ext cx="6121452" cy="4068761"/>
          </a:xfrm>
          <a:prstGeom prst="rect">
            <a:avLst/>
          </a:prstGeom>
          <a:noFill/>
          <a:ln>
            <a:noFill/>
          </a:ln>
        </p:spPr>
      </p:pic>
      <p:sp>
        <p:nvSpPr>
          <p:cNvPr id="268" name="Google Shape;268;p11"/>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An Independent Research Project</a:t>
            </a:r>
            <a:endParaRPr/>
          </a:p>
        </p:txBody>
      </p:sp>
      <p:sp>
        <p:nvSpPr>
          <p:cNvPr id="269" name="Google Shape;269;p11"/>
          <p:cNvSpPr txBox="1">
            <a:spLocks noGrp="1"/>
          </p:cNvSpPr>
          <p:nvPr>
            <p:ph type="body" idx="1"/>
          </p:nvPr>
        </p:nvSpPr>
        <p:spPr>
          <a:xfrm>
            <a:off x="408001" y="1066799"/>
            <a:ext cx="5204883" cy="4951616"/>
          </a:xfrm>
          <a:prstGeom prst="rect">
            <a:avLst/>
          </a:prstGeom>
          <a:noFill/>
          <a:ln>
            <a:noFill/>
          </a:ln>
        </p:spPr>
        <p:txBody>
          <a:bodyPr spcFirstLastPara="1" wrap="square" lIns="0" tIns="0" rIns="0" bIns="0" anchor="t" anchorCtr="0">
            <a:noAutofit/>
          </a:bodyPr>
          <a:lstStyle/>
          <a:p>
            <a:pPr marL="0" lvl="0" indent="0" algn="l" rtl="0">
              <a:lnSpc>
                <a:spcPct val="150000"/>
              </a:lnSpc>
              <a:spcBef>
                <a:spcPts val="2800"/>
              </a:spcBef>
              <a:spcAft>
                <a:spcPts val="0"/>
              </a:spcAft>
              <a:buClr>
                <a:schemeClr val="dk1"/>
              </a:buClr>
              <a:buSzPct val="155555"/>
              <a:buNone/>
            </a:pPr>
            <a:r>
              <a:rPr lang="en-GB" sz="1400" dirty="0"/>
              <a:t>During the first summer, Laidlaw Scholars undertake an </a:t>
            </a:r>
            <a:r>
              <a:rPr lang="en-GB" sz="1400" b="1" dirty="0"/>
              <a:t>independent 6-week research project </a:t>
            </a:r>
            <a:r>
              <a:rPr lang="en-GB" sz="1400" dirty="0"/>
              <a:t>under the guidance of a leading university academic. You can choose a topic from a list provided by your university or propose your own topic, given you have academic supervision confirmed. </a:t>
            </a:r>
          </a:p>
          <a:p>
            <a:pPr marL="0" lvl="0" indent="0" algn="l" rtl="0">
              <a:lnSpc>
                <a:spcPct val="150000"/>
              </a:lnSpc>
              <a:spcBef>
                <a:spcPts val="2800"/>
              </a:spcBef>
              <a:spcAft>
                <a:spcPts val="0"/>
              </a:spcAft>
              <a:buClr>
                <a:schemeClr val="dk1"/>
              </a:buClr>
              <a:buSzPct val="155555"/>
              <a:buNone/>
            </a:pPr>
            <a:r>
              <a:rPr lang="en-GB" sz="1400" dirty="0"/>
              <a:t>At the end of your research, you will produce a </a:t>
            </a:r>
            <a:r>
              <a:rPr lang="en-GB" sz="1400" b="1" dirty="0"/>
              <a:t>3000-word research paper </a:t>
            </a:r>
            <a:r>
              <a:rPr lang="en-GB" sz="1400" dirty="0"/>
              <a:t>and </a:t>
            </a:r>
            <a:r>
              <a:rPr lang="en-GB" sz="1400" b="1" dirty="0"/>
              <a:t>a poster</a:t>
            </a:r>
            <a:r>
              <a:rPr lang="en-GB" sz="1400" dirty="0"/>
              <a:t> summarising your findings and demonstrating your ability to conduct </a:t>
            </a:r>
            <a:r>
              <a:rPr lang="en-GB" sz="1400" b="1" dirty="0"/>
              <a:t>rigorous, impactful research. </a:t>
            </a:r>
          </a:p>
          <a:p>
            <a:pPr marL="0" lvl="0" indent="0" algn="l" rtl="0">
              <a:lnSpc>
                <a:spcPct val="150000"/>
              </a:lnSpc>
              <a:spcBef>
                <a:spcPts val="2800"/>
              </a:spcBef>
              <a:spcAft>
                <a:spcPts val="0"/>
              </a:spcAft>
              <a:buClr>
                <a:schemeClr val="dk1"/>
              </a:buClr>
              <a:buSzPct val="155555"/>
              <a:buNone/>
            </a:pPr>
            <a:r>
              <a:rPr lang="en-GB" sz="1400" dirty="0"/>
              <a:t>The poster will be entered in a competition run by Taylor and Francis with the chance to have your work published in an academic journal</a:t>
            </a:r>
            <a:endParaRPr sz="1400" dirty="0"/>
          </a:p>
        </p:txBody>
      </p:sp>
      <p:sp>
        <p:nvSpPr>
          <p:cNvPr id="270" name="Google Shape;270;p11"/>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2"/>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Past Scholar Experience</a:t>
            </a:r>
            <a:endParaRPr/>
          </a:p>
        </p:txBody>
      </p:sp>
      <p:sp>
        <p:nvSpPr>
          <p:cNvPr id="276" name="Google Shape;276;p12"/>
          <p:cNvSpPr txBox="1">
            <a:spLocks noGrp="1"/>
          </p:cNvSpPr>
          <p:nvPr>
            <p:ph type="body" idx="1"/>
          </p:nvPr>
        </p:nvSpPr>
        <p:spPr>
          <a:xfrm>
            <a:off x="408001" y="1816712"/>
            <a:ext cx="5204883" cy="888642"/>
          </a:xfrm>
          <a:prstGeom prst="rect">
            <a:avLst/>
          </a:prstGeom>
          <a:noFill/>
          <a:ln>
            <a:noFill/>
          </a:ln>
        </p:spPr>
        <p:txBody>
          <a:bodyPr spcFirstLastPara="1" wrap="square" lIns="0" tIns="0" rIns="0" bIns="0" anchor="t" anchorCtr="0">
            <a:normAutofit/>
          </a:bodyPr>
          <a:lstStyle/>
          <a:p>
            <a:pPr marL="0" indent="0">
              <a:lnSpc>
                <a:spcPct val="150000"/>
              </a:lnSpc>
              <a:spcBef>
                <a:spcPts val="0"/>
              </a:spcBef>
            </a:pPr>
            <a:r>
              <a:rPr lang="en-GB"/>
              <a:t>Mairéad Graham</a:t>
            </a:r>
            <a:endParaRPr lang="en-US"/>
          </a:p>
        </p:txBody>
      </p:sp>
      <p:sp>
        <p:nvSpPr>
          <p:cNvPr id="277" name="Google Shape;277;p12"/>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13</a:t>
            </a:fld>
            <a:endParaRPr/>
          </a:p>
        </p:txBody>
      </p:sp>
      <p:sp>
        <p:nvSpPr>
          <p:cNvPr id="280" name="Google Shape;280;p12"/>
          <p:cNvSpPr txBox="1"/>
          <p:nvPr/>
        </p:nvSpPr>
        <p:spPr>
          <a:xfrm>
            <a:off x="408001" y="2831755"/>
            <a:ext cx="5310220" cy="504395"/>
          </a:xfrm>
          <a:prstGeom prst="rect">
            <a:avLst/>
          </a:prstGeom>
          <a:noFill/>
          <a:ln>
            <a:noFill/>
          </a:ln>
        </p:spPr>
        <p:txBody>
          <a:bodyPr spcFirstLastPara="1" wrap="square" lIns="0" tIns="0" rIns="0" bIns="0" anchor="t" anchorCtr="0">
            <a:noAutofit/>
          </a:bodyPr>
          <a:lstStyle/>
          <a:p>
            <a:pPr>
              <a:lnSpc>
                <a:spcPct val="150000"/>
              </a:lnSpc>
            </a:pPr>
            <a:r>
              <a:rPr lang="en-GB" sz="2000">
                <a:solidFill>
                  <a:schemeClr val="dk1"/>
                </a:solidFill>
                <a:latin typeface="Arial"/>
                <a:cs typeface="Arial"/>
                <a:sym typeface="Arial"/>
              </a:rPr>
              <a:t>Project: </a:t>
            </a:r>
            <a:r>
              <a:rPr lang="en-GB" sz="2000" i="1">
                <a:solidFill>
                  <a:schemeClr val="dk1"/>
                </a:solidFill>
                <a:latin typeface="Arial"/>
                <a:cs typeface="Arial"/>
                <a:sym typeface="Arial"/>
              </a:rPr>
              <a:t>How can the UK's asylum system be reformed to be more compassionate and efficient? </a:t>
            </a:r>
            <a:endParaRPr lang="en-GB" sz="2000" i="1">
              <a:solidFill>
                <a:schemeClr val="dk1"/>
              </a:solidFill>
              <a:cs typeface="Arial"/>
            </a:endParaRPr>
          </a:p>
          <a:p>
            <a:pPr marL="0" marR="0" lvl="0" indent="0" algn="l" rtl="0">
              <a:lnSpc>
                <a:spcPct val="150000"/>
              </a:lnSpc>
              <a:spcBef>
                <a:spcPts val="2800"/>
              </a:spcBef>
              <a:spcAft>
                <a:spcPts val="0"/>
              </a:spcAft>
              <a:buClr>
                <a:schemeClr val="dk1"/>
              </a:buClr>
              <a:buSzPts val="2000"/>
              <a:buFont typeface="Arial"/>
              <a:buNone/>
            </a:pPr>
            <a:endParaRPr sz="2000" b="0">
              <a:solidFill>
                <a:schemeClr val="dk1"/>
              </a:solidFill>
              <a:latin typeface="Arial"/>
              <a:ea typeface="Arial"/>
              <a:cs typeface="Arial"/>
              <a:sym typeface="Arial"/>
            </a:endParaRPr>
          </a:p>
        </p:txBody>
      </p:sp>
      <p:pic>
        <p:nvPicPr>
          <p:cNvPr id="2" name="Picture 1" descr="A person standing on a dock by a body of water&#10;&#10;AI-generated content may be incorrect.">
            <a:extLst>
              <a:ext uri="{FF2B5EF4-FFF2-40B4-BE49-F238E27FC236}">
                <a16:creationId xmlns:a16="http://schemas.microsoft.com/office/drawing/2014/main" id="{F652796C-D64B-E2F2-E3AA-801796C3C577}"/>
              </a:ext>
            </a:extLst>
          </p:cNvPr>
          <p:cNvPicPr>
            <a:picLocks noChangeAspect="1"/>
          </p:cNvPicPr>
          <p:nvPr/>
        </p:nvPicPr>
        <p:blipFill>
          <a:blip r:embed="rId3"/>
          <a:stretch>
            <a:fillRect/>
          </a:stretch>
        </p:blipFill>
        <p:spPr>
          <a:xfrm>
            <a:off x="8308318" y="1287161"/>
            <a:ext cx="3602109" cy="3573163"/>
          </a:xfrm>
          <a:prstGeom prst="rect">
            <a:avLst/>
          </a:prstGeom>
        </p:spPr>
      </p:pic>
      <p:pic>
        <p:nvPicPr>
          <p:cNvPr id="3" name="Picture 2" descr="A qr code with black squares&#10;&#10;AI-generated content may be incorrect.">
            <a:extLst>
              <a:ext uri="{FF2B5EF4-FFF2-40B4-BE49-F238E27FC236}">
                <a16:creationId xmlns:a16="http://schemas.microsoft.com/office/drawing/2014/main" id="{8F224E2A-8302-0852-3EDB-05EC66CB2C81}"/>
              </a:ext>
            </a:extLst>
          </p:cNvPr>
          <p:cNvPicPr>
            <a:picLocks noChangeAspect="1"/>
          </p:cNvPicPr>
          <p:nvPr/>
        </p:nvPicPr>
        <p:blipFill>
          <a:blip r:embed="rId4"/>
          <a:srcRect r="1518" b="231"/>
          <a:stretch>
            <a:fillRect/>
          </a:stretch>
        </p:blipFill>
        <p:spPr>
          <a:xfrm>
            <a:off x="5721178" y="1974764"/>
            <a:ext cx="2340531" cy="221855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4"/>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14</a:t>
            </a:fld>
            <a:endParaRPr/>
          </a:p>
        </p:txBody>
      </p:sp>
      <p:sp>
        <p:nvSpPr>
          <p:cNvPr id="296" name="Google Shape;296;p14"/>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3600"/>
              <a:buFont typeface="Arial"/>
              <a:buNone/>
            </a:pPr>
            <a:r>
              <a:rPr lang="en-GB"/>
              <a:t>Examples of Past Research Projects </a:t>
            </a:r>
            <a:endParaRPr/>
          </a:p>
        </p:txBody>
      </p:sp>
      <p:pic>
        <p:nvPicPr>
          <p:cNvPr id="297" name="Google Shape;297;p14"/>
          <p:cNvPicPr preferRelativeResize="0"/>
          <p:nvPr/>
        </p:nvPicPr>
        <p:blipFill rotWithShape="1">
          <a:blip r:embed="rId3">
            <a:alphaModFix/>
          </a:blip>
          <a:srcRect/>
          <a:stretch/>
        </p:blipFill>
        <p:spPr>
          <a:xfrm>
            <a:off x="4800688" y="1707523"/>
            <a:ext cx="2590621" cy="2590621"/>
          </a:xfrm>
          <a:prstGeom prst="rect">
            <a:avLst/>
          </a:prstGeom>
          <a:noFill/>
          <a:ln>
            <a:noFill/>
          </a:ln>
        </p:spPr>
      </p:pic>
      <p:sp>
        <p:nvSpPr>
          <p:cNvPr id="298" name="Google Shape;298;p14"/>
          <p:cNvSpPr txBox="1"/>
          <p:nvPr/>
        </p:nvSpPr>
        <p:spPr>
          <a:xfrm>
            <a:off x="1569076" y="4681292"/>
            <a:ext cx="9053847" cy="63730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Scan the QR code to view research projects on the Laidlaw Scholars Network, or go to: </a:t>
            </a:r>
            <a:r>
              <a:rPr lang="en-GB" sz="1800"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https://laidlawscholars.network/channels/2092-research</a:t>
            </a:r>
            <a:r>
              <a:rPr lang="en-GB" sz="1800">
                <a:solidFill>
                  <a:schemeClr val="dk1"/>
                </a:solidFill>
                <a:latin typeface="Arial"/>
                <a:ea typeface="Arial"/>
                <a:cs typeface="Arial"/>
                <a:sym typeface="Arial"/>
              </a:rPr>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5"/>
          <p:cNvSpPr txBox="1">
            <a:spLocks noGrp="1"/>
          </p:cNvSpPr>
          <p:nvPr>
            <p:ph type="title"/>
          </p:nvPr>
        </p:nvSpPr>
        <p:spPr>
          <a:xfrm>
            <a:off x="5872766" y="2496432"/>
            <a:ext cx="5743977" cy="1865136"/>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4400"/>
              <a:buFont typeface="Arial"/>
              <a:buNone/>
            </a:pPr>
            <a:r>
              <a:rPr lang="en-GB" sz="4400" dirty="0"/>
              <a:t>Second Summer: Leadership in Action Experience</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6"/>
          <p:cNvSpPr txBox="1">
            <a:spLocks noGrp="1"/>
          </p:cNvSpPr>
          <p:nvPr>
            <p:ph type="title"/>
          </p:nvPr>
        </p:nvSpPr>
        <p:spPr>
          <a:xfrm>
            <a:off x="408001" y="429490"/>
            <a:ext cx="11058109" cy="63730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dirty="0"/>
              <a:t>International Leadership in Action </a:t>
            </a:r>
            <a:endParaRPr dirty="0"/>
          </a:p>
        </p:txBody>
      </p:sp>
      <p:sp>
        <p:nvSpPr>
          <p:cNvPr id="311" name="Google Shape;311;p16"/>
          <p:cNvSpPr txBox="1">
            <a:spLocks noGrp="1"/>
          </p:cNvSpPr>
          <p:nvPr>
            <p:ph type="body" idx="1"/>
          </p:nvPr>
        </p:nvSpPr>
        <p:spPr>
          <a:xfrm>
            <a:off x="442913" y="1199535"/>
            <a:ext cx="5204883" cy="4677390"/>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150000"/>
              </a:lnSpc>
              <a:spcBef>
                <a:spcPts val="0"/>
              </a:spcBef>
              <a:spcAft>
                <a:spcPts val="0"/>
              </a:spcAft>
              <a:buClr>
                <a:schemeClr val="dk1"/>
              </a:buClr>
              <a:buSzPct val="100000"/>
              <a:buNone/>
            </a:pPr>
            <a:r>
              <a:rPr lang="en-GB" sz="1800" dirty="0"/>
              <a:t>Put your leadership into practice through a 6-week immersive project, designed to create meaningful, ethical, and sustainable </a:t>
            </a:r>
            <a:r>
              <a:rPr lang="en-GB" sz="1800" b="1" dirty="0"/>
              <a:t>impact</a:t>
            </a:r>
            <a:r>
              <a:rPr lang="en-GB" sz="1800" dirty="0"/>
              <a:t>. </a:t>
            </a:r>
          </a:p>
          <a:p>
            <a:pPr marL="0" lvl="0" indent="0" algn="l" rtl="0">
              <a:lnSpc>
                <a:spcPct val="150000"/>
              </a:lnSpc>
              <a:spcBef>
                <a:spcPts val="0"/>
              </a:spcBef>
              <a:spcAft>
                <a:spcPts val="0"/>
              </a:spcAft>
              <a:buClr>
                <a:schemeClr val="dk1"/>
              </a:buClr>
              <a:buSzPct val="100000"/>
              <a:buNone/>
            </a:pPr>
            <a:endParaRPr lang="en-GB" sz="1800" dirty="0"/>
          </a:p>
          <a:p>
            <a:pPr marL="0" lvl="0" indent="0" algn="l" rtl="0">
              <a:lnSpc>
                <a:spcPct val="150000"/>
              </a:lnSpc>
              <a:spcBef>
                <a:spcPts val="0"/>
              </a:spcBef>
              <a:spcAft>
                <a:spcPts val="0"/>
              </a:spcAft>
              <a:buClr>
                <a:schemeClr val="dk1"/>
              </a:buClr>
              <a:buSzPct val="100000"/>
              <a:buNone/>
            </a:pPr>
            <a:r>
              <a:rPr lang="en-GB" sz="1800" dirty="0"/>
              <a:t>Your Leadership in Action (LIA) project is a chance to step beyond the classroom and </a:t>
            </a:r>
            <a:r>
              <a:rPr lang="en-GB" sz="1800" b="1" dirty="0"/>
              <a:t>work in partnership </a:t>
            </a:r>
            <a:r>
              <a:rPr lang="en-GB" sz="1800" dirty="0"/>
              <a:t>with local agents of change. </a:t>
            </a:r>
          </a:p>
          <a:p>
            <a:pPr marL="0" lvl="0" indent="0" algn="l" rtl="0">
              <a:lnSpc>
                <a:spcPct val="150000"/>
              </a:lnSpc>
              <a:spcBef>
                <a:spcPts val="0"/>
              </a:spcBef>
              <a:spcAft>
                <a:spcPts val="0"/>
              </a:spcAft>
              <a:buClr>
                <a:schemeClr val="dk1"/>
              </a:buClr>
              <a:buSzPct val="100000"/>
              <a:buNone/>
            </a:pPr>
            <a:endParaRPr lang="en-GB" sz="1800" dirty="0"/>
          </a:p>
          <a:p>
            <a:pPr marL="0" lvl="0" indent="0" algn="l" rtl="0">
              <a:lnSpc>
                <a:spcPct val="150000"/>
              </a:lnSpc>
              <a:spcBef>
                <a:spcPts val="0"/>
              </a:spcBef>
              <a:spcAft>
                <a:spcPts val="0"/>
              </a:spcAft>
              <a:buClr>
                <a:schemeClr val="dk1"/>
              </a:buClr>
              <a:buSzPct val="100000"/>
              <a:buNone/>
            </a:pPr>
            <a:r>
              <a:rPr lang="en-GB" sz="1800" dirty="0"/>
              <a:t>You will co-design and deliver a </a:t>
            </a:r>
            <a:r>
              <a:rPr lang="en-GB" sz="1800" b="1" dirty="0"/>
              <a:t>real-world initiative</a:t>
            </a:r>
            <a:r>
              <a:rPr lang="en-GB" sz="1800" dirty="0"/>
              <a:t> that advances the </a:t>
            </a:r>
            <a:r>
              <a:rPr lang="en-GB" sz="1800" b="1" dirty="0"/>
              <a:t>UN Sustainable Development Goals</a:t>
            </a:r>
            <a:r>
              <a:rPr lang="en-GB" sz="1800" dirty="0"/>
              <a:t>, challenges your comfort zone, and deepens your leadership learning through action and reflection.</a:t>
            </a:r>
          </a:p>
          <a:p>
            <a:pPr marL="0" lvl="0" indent="0">
              <a:lnSpc>
                <a:spcPct val="150000"/>
              </a:lnSpc>
              <a:spcBef>
                <a:spcPts val="0"/>
              </a:spcBef>
              <a:buSzPct val="100000"/>
            </a:pPr>
            <a:r>
              <a:rPr lang="en-GB" sz="1700" dirty="0">
                <a:hlinkClick r:id="rId3"/>
              </a:rPr>
              <a:t>https://sdgs.un.org/goals</a:t>
            </a:r>
            <a:r>
              <a:rPr lang="en-GB" sz="1700" dirty="0"/>
              <a:t> </a:t>
            </a:r>
            <a:endParaRPr sz="1700" dirty="0"/>
          </a:p>
        </p:txBody>
      </p:sp>
      <p:sp>
        <p:nvSpPr>
          <p:cNvPr id="309" name="Google Shape;309;p16"/>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16</a:t>
            </a:fld>
            <a:endParaRPr/>
          </a:p>
        </p:txBody>
      </p:sp>
      <p:sp>
        <p:nvSpPr>
          <p:cNvPr id="310" name="Google Shape;310;p16"/>
          <p:cNvSpPr txBox="1"/>
          <p:nvPr/>
        </p:nvSpPr>
        <p:spPr>
          <a:xfrm>
            <a:off x="6619461" y="-536713"/>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100">
              <a:solidFill>
                <a:schemeClr val="accent3"/>
              </a:solidFill>
              <a:latin typeface="Arial"/>
              <a:ea typeface="Arial"/>
              <a:cs typeface="Arial"/>
              <a:sym typeface="Arial"/>
            </a:endParaRPr>
          </a:p>
        </p:txBody>
      </p:sp>
      <p:pic>
        <p:nvPicPr>
          <p:cNvPr id="312" name="Google Shape;312;p16"/>
          <p:cNvPicPr preferRelativeResize="0"/>
          <p:nvPr/>
        </p:nvPicPr>
        <p:blipFill rotWithShape="1">
          <a:blip r:embed="rId4">
            <a:alphaModFix/>
          </a:blip>
          <a:srcRect t="5500" b="5499"/>
          <a:stretch/>
        </p:blipFill>
        <p:spPr>
          <a:xfrm>
            <a:off x="6065021" y="1722084"/>
            <a:ext cx="6147847" cy="410368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8"/>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Past Scholar Experience</a:t>
            </a:r>
            <a:endParaRPr/>
          </a:p>
        </p:txBody>
      </p:sp>
      <p:sp>
        <p:nvSpPr>
          <p:cNvPr id="318" name="Google Shape;318;p18"/>
          <p:cNvSpPr txBox="1">
            <a:spLocks noGrp="1"/>
          </p:cNvSpPr>
          <p:nvPr>
            <p:ph type="body" idx="1"/>
          </p:nvPr>
        </p:nvSpPr>
        <p:spPr>
          <a:xfrm>
            <a:off x="1270121" y="4549312"/>
            <a:ext cx="5204883" cy="888642"/>
          </a:xfrm>
          <a:prstGeom prst="rect">
            <a:avLst/>
          </a:prstGeom>
          <a:noFill/>
          <a:ln>
            <a:noFill/>
          </a:ln>
        </p:spPr>
        <p:txBody>
          <a:bodyPr spcFirstLastPara="1" wrap="square" lIns="0" tIns="0" rIns="0" bIns="0" anchor="t" anchorCtr="0">
            <a:normAutofit/>
          </a:bodyPr>
          <a:lstStyle/>
          <a:p>
            <a:pPr marL="0" indent="0" algn="ctr">
              <a:lnSpc>
                <a:spcPct val="150000"/>
              </a:lnSpc>
              <a:spcBef>
                <a:spcPts val="0"/>
              </a:spcBef>
            </a:pPr>
            <a:r>
              <a:rPr lang="en-GB" sz="3600" b="1" dirty="0"/>
              <a:t>Cassidy Plautz</a:t>
            </a:r>
            <a:endParaRPr lang="en-US" dirty="0"/>
          </a:p>
        </p:txBody>
      </p:sp>
      <p:sp>
        <p:nvSpPr>
          <p:cNvPr id="319" name="Google Shape;319;p18"/>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17</a:t>
            </a:fld>
            <a:endParaRPr/>
          </a:p>
        </p:txBody>
      </p:sp>
      <p:pic>
        <p:nvPicPr>
          <p:cNvPr id="7" name="Picture 6">
            <a:extLst>
              <a:ext uri="{FF2B5EF4-FFF2-40B4-BE49-F238E27FC236}">
                <a16:creationId xmlns:a16="http://schemas.microsoft.com/office/drawing/2014/main" id="{CDA6B780-64FC-B181-8338-76FE2829BC9D}"/>
              </a:ext>
            </a:extLst>
          </p:cNvPr>
          <p:cNvPicPr>
            <a:picLocks noChangeAspect="1"/>
          </p:cNvPicPr>
          <p:nvPr/>
        </p:nvPicPr>
        <p:blipFill>
          <a:blip r:embed="rId3"/>
          <a:stretch>
            <a:fillRect/>
          </a:stretch>
        </p:blipFill>
        <p:spPr>
          <a:xfrm>
            <a:off x="2187802" y="1252035"/>
            <a:ext cx="3369523" cy="3357532"/>
          </a:xfrm>
          <a:prstGeom prst="rect">
            <a:avLst/>
          </a:prstGeom>
        </p:spPr>
      </p:pic>
      <p:pic>
        <p:nvPicPr>
          <p:cNvPr id="9" name="Picture 8">
            <a:extLst>
              <a:ext uri="{FF2B5EF4-FFF2-40B4-BE49-F238E27FC236}">
                <a16:creationId xmlns:a16="http://schemas.microsoft.com/office/drawing/2014/main" id="{3321CE69-6F3C-6769-0416-C41CFAF41A84}"/>
              </a:ext>
            </a:extLst>
          </p:cNvPr>
          <p:cNvPicPr>
            <a:picLocks noChangeAspect="1"/>
          </p:cNvPicPr>
          <p:nvPr/>
        </p:nvPicPr>
        <p:blipFill>
          <a:blip r:embed="rId4"/>
          <a:stretch>
            <a:fillRect/>
          </a:stretch>
        </p:blipFill>
        <p:spPr>
          <a:xfrm>
            <a:off x="7054586" y="349977"/>
            <a:ext cx="4168501" cy="5966977"/>
          </a:xfrm>
          <a:prstGeom prst="rect">
            <a:avLst/>
          </a:prstGeom>
        </p:spPr>
      </p:pic>
      <p:sp>
        <p:nvSpPr>
          <p:cNvPr id="11" name="TextBox 10">
            <a:extLst>
              <a:ext uri="{FF2B5EF4-FFF2-40B4-BE49-F238E27FC236}">
                <a16:creationId xmlns:a16="http://schemas.microsoft.com/office/drawing/2014/main" id="{3348153F-8009-4DAB-9BFF-4C073E1E4D7C}"/>
              </a:ext>
            </a:extLst>
          </p:cNvPr>
          <p:cNvSpPr txBox="1"/>
          <p:nvPr/>
        </p:nvSpPr>
        <p:spPr>
          <a:xfrm>
            <a:off x="1786558" y="5377698"/>
            <a:ext cx="6097656" cy="456535"/>
          </a:xfrm>
          <a:prstGeom prst="rect">
            <a:avLst/>
          </a:prstGeom>
          <a:noFill/>
        </p:spPr>
        <p:txBody>
          <a:bodyPr wrap="square">
            <a:spAutoFit/>
          </a:bodyPr>
          <a:lstStyle/>
          <a:p>
            <a:pPr>
              <a:lnSpc>
                <a:spcPct val="150000"/>
              </a:lnSpc>
              <a:spcBef>
                <a:spcPts val="2800"/>
              </a:spcBef>
              <a:buClr>
                <a:prstClr val="black"/>
              </a:buClr>
              <a:buSzPts val="2000"/>
            </a:pPr>
            <a:r>
              <a:rPr lang="en-GB" sz="1800" b="1" dirty="0"/>
              <a:t>Sustainable Sea Cucumber Farming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20"/>
          <p:cNvPicPr preferRelativeResize="0"/>
          <p:nvPr/>
        </p:nvPicPr>
        <p:blipFill rotWithShape="1">
          <a:blip r:embed="rId3">
            <a:alphaModFix/>
          </a:blip>
          <a:srcRect/>
          <a:stretch/>
        </p:blipFill>
        <p:spPr>
          <a:xfrm>
            <a:off x="4804981" y="1707523"/>
            <a:ext cx="2586328" cy="2586328"/>
          </a:xfrm>
          <a:prstGeom prst="rect">
            <a:avLst/>
          </a:prstGeom>
          <a:noFill/>
          <a:ln>
            <a:noFill/>
          </a:ln>
        </p:spPr>
      </p:pic>
      <p:sp>
        <p:nvSpPr>
          <p:cNvPr id="338" name="Google Shape;338;p20"/>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18</a:t>
            </a:fld>
            <a:endParaRPr/>
          </a:p>
        </p:txBody>
      </p:sp>
      <p:sp>
        <p:nvSpPr>
          <p:cNvPr id="339" name="Google Shape;339;p20"/>
          <p:cNvSpPr txBox="1">
            <a:spLocks noGrp="1"/>
          </p:cNvSpPr>
          <p:nvPr>
            <p:ph type="title"/>
          </p:nvPr>
        </p:nvSpPr>
        <p:spPr>
          <a:xfrm>
            <a:off x="408001" y="429490"/>
            <a:ext cx="10783740" cy="63730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3600"/>
              <a:buFont typeface="Arial"/>
              <a:buNone/>
            </a:pPr>
            <a:r>
              <a:rPr lang="en-GB"/>
              <a:t>Examples of Past Leadership in Action Projects </a:t>
            </a:r>
            <a:endParaRPr/>
          </a:p>
        </p:txBody>
      </p:sp>
      <p:sp>
        <p:nvSpPr>
          <p:cNvPr id="340" name="Google Shape;340;p20"/>
          <p:cNvSpPr txBox="1"/>
          <p:nvPr/>
        </p:nvSpPr>
        <p:spPr>
          <a:xfrm>
            <a:off x="1569076" y="4681292"/>
            <a:ext cx="9053847" cy="102404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Scan the QR code to view Leadership in Action projects on the Laidlaw Scholars Network, or go to: </a:t>
            </a:r>
            <a:endParaRPr/>
          </a:p>
          <a:p>
            <a:pPr marL="0" marR="0" lvl="0" indent="0" algn="ctr" rtl="0">
              <a:spcBef>
                <a:spcPts val="0"/>
              </a:spcBef>
              <a:spcAft>
                <a:spcPts val="0"/>
              </a:spcAft>
              <a:buNone/>
            </a:pPr>
            <a:r>
              <a:rPr lang="en-GB" sz="1800"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https://laidlawscholars.network/channels/2061-leadership</a:t>
            </a:r>
            <a:r>
              <a:rPr lang="en-GB" sz="1800">
                <a:solidFill>
                  <a:schemeClr val="dk1"/>
                </a:solidFill>
                <a:latin typeface="Arial"/>
                <a:ea typeface="Arial"/>
                <a:cs typeface="Arial"/>
                <a:sym typeface="Arial"/>
              </a:rPr>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g376d290f0d2_1_16"/>
          <p:cNvSpPr txBox="1">
            <a:spLocks noGrp="1"/>
          </p:cNvSpPr>
          <p:nvPr>
            <p:ph type="title"/>
          </p:nvPr>
        </p:nvSpPr>
        <p:spPr>
          <a:xfrm>
            <a:off x="5125350" y="3072450"/>
            <a:ext cx="6491400" cy="7131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4400"/>
              <a:buFont typeface="Arial"/>
              <a:buNone/>
            </a:pPr>
            <a:r>
              <a:rPr lang="en-GB" sz="4400"/>
              <a:t>International Experience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p21"/>
          <p:cNvPicPr preferRelativeResize="0"/>
          <p:nvPr/>
        </p:nvPicPr>
        <p:blipFill rotWithShape="1">
          <a:blip r:embed="rId3">
            <a:alphaModFix/>
          </a:blip>
          <a:srcRect t="149" b="150"/>
          <a:stretch/>
        </p:blipFill>
        <p:spPr>
          <a:xfrm>
            <a:off x="6122397" y="1741748"/>
            <a:ext cx="6121452" cy="4068761"/>
          </a:xfrm>
          <a:prstGeom prst="rect">
            <a:avLst/>
          </a:prstGeom>
          <a:noFill/>
          <a:ln>
            <a:noFill/>
          </a:ln>
        </p:spPr>
      </p:pic>
      <p:sp>
        <p:nvSpPr>
          <p:cNvPr id="351" name="Google Shape;351;p21"/>
          <p:cNvSpPr txBox="1">
            <a:spLocks noGrp="1"/>
          </p:cNvSpPr>
          <p:nvPr>
            <p:ph type="title"/>
          </p:nvPr>
        </p:nvSpPr>
        <p:spPr>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Meaningful International Experience</a:t>
            </a:r>
            <a:endParaRPr/>
          </a:p>
        </p:txBody>
      </p:sp>
      <p:sp>
        <p:nvSpPr>
          <p:cNvPr id="352" name="Google Shape;352;p21"/>
          <p:cNvSpPr txBox="1">
            <a:spLocks noGrp="1"/>
          </p:cNvSpPr>
          <p:nvPr>
            <p:ph type="body" idx="1"/>
          </p:nvPr>
        </p:nvSpPr>
        <p:spPr>
          <a:xfrm>
            <a:off x="442913" y="1724285"/>
            <a:ext cx="5204883" cy="4068761"/>
          </a:xfrm>
          <a:prstGeom prst="rect">
            <a:avLst/>
          </a:prstGeom>
          <a:noFill/>
          <a:ln>
            <a:noFill/>
          </a:ln>
        </p:spPr>
        <p:txBody>
          <a:bodyPr spcFirstLastPara="1" wrap="square" lIns="0" tIns="0" rIns="0" bIns="0" anchor="t" anchorCtr="0">
            <a:normAutofit lnSpcReduction="10000"/>
          </a:bodyPr>
          <a:lstStyle/>
          <a:p>
            <a:pPr marL="0" lvl="0" indent="0" algn="l" rtl="0">
              <a:lnSpc>
                <a:spcPct val="150000"/>
              </a:lnSpc>
              <a:spcBef>
                <a:spcPts val="400"/>
              </a:spcBef>
              <a:spcAft>
                <a:spcPts val="0"/>
              </a:spcAft>
              <a:buClr>
                <a:schemeClr val="dk1"/>
              </a:buClr>
              <a:buSzPts val="1100"/>
              <a:buFont typeface="Arial"/>
              <a:buNone/>
            </a:pPr>
            <a:r>
              <a:rPr lang="en-GB" sz="1600"/>
              <a:t>Every Laidlaw Scholar is expected to engage in an enriching international experience, which can be customised to fit your personal interests and goals:</a:t>
            </a:r>
            <a:endParaRPr sz="1600"/>
          </a:p>
          <a:p>
            <a:pPr marL="0" lvl="0" indent="0" algn="l" rtl="0">
              <a:lnSpc>
                <a:spcPct val="150000"/>
              </a:lnSpc>
              <a:spcBef>
                <a:spcPts val="400"/>
              </a:spcBef>
              <a:spcAft>
                <a:spcPts val="0"/>
              </a:spcAft>
              <a:buClr>
                <a:schemeClr val="dk1"/>
              </a:buClr>
              <a:buSzPts val="1100"/>
              <a:buFont typeface="Arial"/>
              <a:buNone/>
            </a:pPr>
            <a:endParaRPr sz="1600"/>
          </a:p>
          <a:p>
            <a:pPr marL="457200" lvl="0" indent="-330200" algn="l" rtl="0">
              <a:lnSpc>
                <a:spcPct val="150000"/>
              </a:lnSpc>
              <a:spcBef>
                <a:spcPts val="400"/>
              </a:spcBef>
              <a:spcAft>
                <a:spcPts val="0"/>
              </a:spcAft>
              <a:buSzPts val="1600"/>
              <a:buChar char="●"/>
            </a:pPr>
            <a:r>
              <a:rPr lang="en-GB" sz="1600" b="1"/>
              <a:t>Research Project</a:t>
            </a:r>
            <a:r>
              <a:rPr lang="en-GB" sz="1600"/>
              <a:t>: Conduct your research in an international context, addressing questions that span cultures and countries.</a:t>
            </a:r>
            <a:endParaRPr sz="1600"/>
          </a:p>
          <a:p>
            <a:pPr marL="457200" lvl="0" indent="-330200" algn="l" rtl="0">
              <a:lnSpc>
                <a:spcPct val="150000"/>
              </a:lnSpc>
              <a:spcBef>
                <a:spcPts val="0"/>
              </a:spcBef>
              <a:spcAft>
                <a:spcPts val="0"/>
              </a:spcAft>
              <a:buSzPts val="1600"/>
              <a:buChar char="●"/>
            </a:pPr>
            <a:r>
              <a:rPr lang="en-GB" sz="1600" b="1"/>
              <a:t>Leadership in Action Project:</a:t>
            </a:r>
            <a:r>
              <a:rPr lang="en-GB" sz="1600"/>
              <a:t> Participate in a project abroad that allows you to immerse yourself in a new community, creating tangible impact while broadening your perspective.</a:t>
            </a:r>
            <a:endParaRPr sz="1600"/>
          </a:p>
        </p:txBody>
      </p:sp>
      <p:sp>
        <p:nvSpPr>
          <p:cNvPr id="353" name="Google Shape;353;p21"/>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28fb3a4c932_0_346"/>
          <p:cNvSpPr txBox="1">
            <a:spLocks noGrp="1"/>
          </p:cNvSpPr>
          <p:nvPr>
            <p:ph type="title"/>
          </p:nvPr>
        </p:nvSpPr>
        <p:spPr>
          <a:xfrm>
            <a:off x="6332850" y="3072450"/>
            <a:ext cx="5283600" cy="7131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4400"/>
              <a:buFont typeface="Arial"/>
              <a:buNone/>
            </a:pPr>
            <a:r>
              <a:rPr lang="en-GB" sz="4400"/>
              <a:t>Global Community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28fb3a4c932_0_350"/>
          <p:cNvSpPr txBox="1">
            <a:spLocks noGrp="1"/>
          </p:cNvSpPr>
          <p:nvPr>
            <p:ph type="title"/>
          </p:nvPr>
        </p:nvSpPr>
        <p:spPr>
          <a:xfrm>
            <a:off x="408001" y="429490"/>
            <a:ext cx="11058000" cy="6372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Global Community</a:t>
            </a:r>
            <a:endParaRPr/>
          </a:p>
        </p:txBody>
      </p:sp>
      <p:sp>
        <p:nvSpPr>
          <p:cNvPr id="365" name="Google Shape;365;g28fb3a4c932_0_350"/>
          <p:cNvSpPr txBox="1">
            <a:spLocks noGrp="1"/>
          </p:cNvSpPr>
          <p:nvPr>
            <p:ph type="body" idx="1"/>
          </p:nvPr>
        </p:nvSpPr>
        <p:spPr>
          <a:xfrm>
            <a:off x="442925" y="2039400"/>
            <a:ext cx="5205000" cy="3469800"/>
          </a:xfrm>
          <a:prstGeom prst="rect">
            <a:avLst/>
          </a:prstGeom>
          <a:noFill/>
          <a:ln>
            <a:noFill/>
          </a:ln>
        </p:spPr>
        <p:txBody>
          <a:bodyPr spcFirstLastPara="1" wrap="square" lIns="0" tIns="0" rIns="0" bIns="0" anchor="t" anchorCtr="0">
            <a:normAutofit fontScale="85000" lnSpcReduction="20000"/>
          </a:bodyPr>
          <a:lstStyle/>
          <a:p>
            <a:pPr marL="0" lvl="0" indent="0" algn="l" rtl="0">
              <a:lnSpc>
                <a:spcPct val="150000"/>
              </a:lnSpc>
              <a:spcBef>
                <a:spcPts val="1000"/>
              </a:spcBef>
              <a:spcAft>
                <a:spcPts val="2000"/>
              </a:spcAft>
              <a:buNone/>
            </a:pPr>
            <a:r>
              <a:rPr lang="en-GB" sz="2200"/>
              <a:t>Join a vibrant global network of over 2,500 Laidlaw Scholars. Our online platform, the </a:t>
            </a:r>
            <a:r>
              <a:rPr lang="en-GB" sz="2200" u="sng">
                <a:solidFill>
                  <a:schemeClr val="hlink"/>
                </a:solidFill>
                <a:hlinkClick r:id="rId3"/>
              </a:rPr>
              <a:t>Laidlaw Scholars Network</a:t>
            </a:r>
            <a:r>
              <a:rPr lang="en-GB" sz="2200"/>
              <a:t>, enables you to share research, exchange ideas, collaborate on impactful projects, and build lifelong connections. Continue developing your leadership skills while being part of a supportive and inspiring community.</a:t>
            </a:r>
            <a:endParaRPr sz="2200"/>
          </a:p>
        </p:txBody>
      </p:sp>
      <p:sp>
        <p:nvSpPr>
          <p:cNvPr id="364" name="Google Shape;364;g28fb3a4c932_0_350"/>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GB"/>
              <a:t>22</a:t>
            </a:fld>
            <a:endParaRPr/>
          </a:p>
        </p:txBody>
      </p:sp>
      <p:pic>
        <p:nvPicPr>
          <p:cNvPr id="366" name="Google Shape;366;g28fb3a4c932_0_350" descr="A collage of a person&#10;&#10;Description automatically generated with medium confidence"/>
          <p:cNvPicPr preferRelativeResize="0"/>
          <p:nvPr/>
        </p:nvPicPr>
        <p:blipFill rotWithShape="1">
          <a:blip r:embed="rId4">
            <a:alphaModFix/>
          </a:blip>
          <a:srcRect t="22495" b="11125"/>
          <a:stretch/>
        </p:blipFill>
        <p:spPr>
          <a:xfrm>
            <a:off x="6044152" y="1701605"/>
            <a:ext cx="6147849" cy="4081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28fb3a4c932_0_189"/>
          <p:cNvSpPr txBox="1">
            <a:spLocks noGrp="1"/>
          </p:cNvSpPr>
          <p:nvPr>
            <p:ph type="title"/>
          </p:nvPr>
        </p:nvSpPr>
        <p:spPr>
          <a:xfrm>
            <a:off x="5872775" y="3072454"/>
            <a:ext cx="5744100" cy="7131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4400"/>
              <a:buFont typeface="Arial"/>
              <a:buNone/>
            </a:pPr>
            <a:r>
              <a:rPr lang="en-GB" sz="4400"/>
              <a:t>Scholars Conference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g28fb3a4c932_0_193"/>
          <p:cNvSpPr txBox="1">
            <a:spLocks noGrp="1"/>
          </p:cNvSpPr>
          <p:nvPr>
            <p:ph type="title"/>
          </p:nvPr>
        </p:nvSpPr>
        <p:spPr>
          <a:xfrm>
            <a:off x="408001" y="429490"/>
            <a:ext cx="11058000" cy="6372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3600"/>
              <a:buFont typeface="Arial"/>
              <a:buNone/>
            </a:pPr>
            <a:r>
              <a:rPr lang="en-GB"/>
              <a:t>Annual Laidlaw Scholars Conference</a:t>
            </a:r>
            <a:endParaRPr/>
          </a:p>
        </p:txBody>
      </p:sp>
      <p:sp>
        <p:nvSpPr>
          <p:cNvPr id="378" name="Google Shape;378;g28fb3a4c932_0_193"/>
          <p:cNvSpPr txBox="1">
            <a:spLocks noGrp="1"/>
          </p:cNvSpPr>
          <p:nvPr>
            <p:ph type="body" idx="1"/>
          </p:nvPr>
        </p:nvSpPr>
        <p:spPr>
          <a:xfrm>
            <a:off x="442925" y="2108375"/>
            <a:ext cx="5081700" cy="3335400"/>
          </a:xfrm>
          <a:prstGeom prst="rect">
            <a:avLst/>
          </a:prstGeom>
          <a:noFill/>
          <a:ln>
            <a:noFill/>
          </a:ln>
        </p:spPr>
        <p:txBody>
          <a:bodyPr spcFirstLastPara="1" wrap="square" lIns="0" tIns="0" rIns="0" bIns="0" anchor="t" anchorCtr="0">
            <a:normAutofit fontScale="92500" lnSpcReduction="10000"/>
          </a:bodyPr>
          <a:lstStyle/>
          <a:p>
            <a:pPr marL="0" lvl="0" indent="0" algn="l" rtl="0">
              <a:lnSpc>
                <a:spcPct val="150000"/>
              </a:lnSpc>
              <a:spcBef>
                <a:spcPts val="1000"/>
              </a:spcBef>
              <a:spcAft>
                <a:spcPts val="2000"/>
              </a:spcAft>
              <a:buNone/>
            </a:pPr>
            <a:r>
              <a:rPr lang="en-GB" sz="1600" dirty="0"/>
              <a:t>The Laidlaw Scholars Annual Conference is a unique opportunity to connect with a global community of passionate change-makers. Held annually, usually in October or November, this fully-funded weekend features inspiring keynote speakers, interactive workshops, and opportunities to present your projects. Network with peers from diverse backgrounds, learn from experts in various fields, and gain valuable experiences that will drive your leadership journey forward.</a:t>
            </a:r>
            <a:endParaRPr sz="1600" dirty="0"/>
          </a:p>
        </p:txBody>
      </p:sp>
      <p:sp>
        <p:nvSpPr>
          <p:cNvPr id="377" name="Google Shape;377;g28fb3a4c932_0_193"/>
          <p:cNvSpPr txBox="1">
            <a:spLocks noGrp="1"/>
          </p:cNvSpPr>
          <p:nvPr>
            <p:ph type="sldNum" idx="12"/>
          </p:nvPr>
        </p:nvSpPr>
        <p:spPr>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Clr>
                <a:srgbClr val="000000"/>
              </a:buClr>
              <a:buFont typeface="Arial"/>
              <a:buNone/>
            </a:pPr>
            <a:fld id="{00000000-1234-1234-1234-123412341234}" type="slidenum">
              <a:rPr lang="en-GB"/>
              <a:t>24</a:t>
            </a:fld>
            <a:endParaRPr/>
          </a:p>
        </p:txBody>
      </p:sp>
      <p:pic>
        <p:nvPicPr>
          <p:cNvPr id="379" name="Google Shape;379;g28fb3a4c932_0_193"/>
          <p:cNvPicPr preferRelativeResize="0"/>
          <p:nvPr/>
        </p:nvPicPr>
        <p:blipFill rotWithShape="1">
          <a:blip r:embed="rId3">
            <a:alphaModFix/>
          </a:blip>
          <a:srcRect l="15261"/>
          <a:stretch/>
        </p:blipFill>
        <p:spPr>
          <a:xfrm>
            <a:off x="6044150" y="1735575"/>
            <a:ext cx="6147850" cy="4081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22"/>
          <p:cNvSpPr txBox="1">
            <a:spLocks noGrp="1"/>
          </p:cNvSpPr>
          <p:nvPr>
            <p:ph type="title"/>
          </p:nvPr>
        </p:nvSpPr>
        <p:spPr>
          <a:xfrm>
            <a:off x="6879173" y="2917200"/>
            <a:ext cx="4101600" cy="10236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lt1"/>
              </a:buClr>
              <a:buSzPts val="6600"/>
              <a:buFont typeface="Arial"/>
              <a:buNone/>
            </a:pPr>
            <a:r>
              <a:rPr lang="en-GB" sz="4400"/>
              <a:t>How to Apply</a:t>
            </a:r>
            <a:endParaRPr sz="4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AB8379-C90A-8F05-3D32-F05A224D7943}"/>
              </a:ext>
            </a:extLst>
          </p:cNvPr>
          <p:cNvSpPr>
            <a:spLocks noGrp="1"/>
          </p:cNvSpPr>
          <p:nvPr>
            <p:ph type="sldNum" sz="quarter" idx="4"/>
          </p:nvPr>
        </p:nvSpPr>
        <p:spPr/>
        <p:txBody>
          <a:bodyPr/>
          <a:lstStyle/>
          <a:p>
            <a:fld id="{F47C38A6-411E-4AB3-AA9A-88D68F1DC9B3}" type="slidenum">
              <a:rPr lang="en-GB" smtClean="0"/>
              <a:pPr/>
              <a:t>26</a:t>
            </a:fld>
            <a:endParaRPr lang="en-GB"/>
          </a:p>
        </p:txBody>
      </p:sp>
      <p:pic>
        <p:nvPicPr>
          <p:cNvPr id="6" name="Picture 5">
            <a:extLst>
              <a:ext uri="{FF2B5EF4-FFF2-40B4-BE49-F238E27FC236}">
                <a16:creationId xmlns:a16="http://schemas.microsoft.com/office/drawing/2014/main" id="{6195E8D7-D60C-B393-3BF5-4BBFB08FA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096000"/>
          </a:xfrm>
          <a:prstGeom prst="rect">
            <a:avLst/>
          </a:prstGeom>
        </p:spPr>
      </p:pic>
    </p:spTree>
    <p:extLst>
      <p:ext uri="{BB962C8B-B14F-4D97-AF65-F5344CB8AC3E}">
        <p14:creationId xmlns:p14="http://schemas.microsoft.com/office/powerpoint/2010/main" val="4245795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D21A2-5C62-BC47-2A1C-18A6DDD903A9}"/>
              </a:ext>
            </a:extLst>
          </p:cNvPr>
          <p:cNvSpPr>
            <a:spLocks noGrp="1"/>
          </p:cNvSpPr>
          <p:nvPr>
            <p:ph sz="half" idx="1"/>
          </p:nvPr>
        </p:nvSpPr>
        <p:spPr>
          <a:xfrm>
            <a:off x="394641" y="1197032"/>
            <a:ext cx="11402718" cy="4809571"/>
          </a:xfrm>
        </p:spPr>
        <p:txBody>
          <a:bodyPr vert="horz" lIns="0" tIns="0" rIns="0" bIns="0" rtlCol="0" anchor="t">
            <a:noAutofit/>
          </a:bodyPr>
          <a:lstStyle/>
          <a:p>
            <a:pPr>
              <a:spcBef>
                <a:spcPts val="1200"/>
              </a:spcBef>
            </a:pPr>
            <a:r>
              <a:rPr lang="en-GB" sz="1400" dirty="0">
                <a:cs typeface="Arial"/>
              </a:rPr>
              <a:t>Applications will open on the </a:t>
            </a:r>
            <a:r>
              <a:rPr lang="en-GB" sz="1400" b="1" u="sng" dirty="0">
                <a:cs typeface="Arial"/>
              </a:rPr>
              <a:t>1</a:t>
            </a:r>
            <a:r>
              <a:rPr lang="en-GB" sz="1400" b="1" u="sng" baseline="30000" dirty="0">
                <a:cs typeface="Arial"/>
              </a:rPr>
              <a:t>st</a:t>
            </a:r>
            <a:r>
              <a:rPr lang="en-GB" sz="1400" b="1" u="sng" dirty="0">
                <a:cs typeface="Arial"/>
              </a:rPr>
              <a:t> of October </a:t>
            </a:r>
            <a:r>
              <a:rPr lang="en-GB" sz="1400" dirty="0">
                <a:cs typeface="Arial"/>
              </a:rPr>
              <a:t>and will close on </a:t>
            </a:r>
            <a:r>
              <a:rPr lang="en-GB" sz="1400" b="1" u="sng" dirty="0">
                <a:cs typeface="Arial"/>
              </a:rPr>
              <a:t>30</a:t>
            </a:r>
            <a:r>
              <a:rPr lang="en-GB" sz="1400" b="1" u="sng" baseline="30000" dirty="0">
                <a:cs typeface="Arial"/>
              </a:rPr>
              <a:t>th</a:t>
            </a:r>
            <a:r>
              <a:rPr lang="en-GB" sz="1400" b="1" u="sng" dirty="0">
                <a:cs typeface="Arial"/>
              </a:rPr>
              <a:t> January</a:t>
            </a:r>
            <a:r>
              <a:rPr lang="en-GB" sz="1400" u="sng" dirty="0">
                <a:cs typeface="Arial"/>
              </a:rPr>
              <a:t>.</a:t>
            </a:r>
            <a:r>
              <a:rPr lang="en-GB" sz="1400" dirty="0">
                <a:cs typeface="Arial"/>
              </a:rPr>
              <a:t> The link to the Microsoft Form facilitating applications will be made available on our </a:t>
            </a:r>
            <a:r>
              <a:rPr lang="en-GB" sz="1400" dirty="0">
                <a:cs typeface="Arial"/>
                <a:hlinkClick r:id="rId2"/>
              </a:rPr>
              <a:t>website</a:t>
            </a:r>
            <a:r>
              <a:rPr lang="en-GB" sz="1400" dirty="0">
                <a:cs typeface="Arial"/>
              </a:rPr>
              <a:t>. </a:t>
            </a:r>
          </a:p>
          <a:p>
            <a:pPr>
              <a:spcBef>
                <a:spcPts val="1200"/>
              </a:spcBef>
            </a:pPr>
            <a:r>
              <a:rPr lang="en-GB" sz="1400" dirty="0">
                <a:cs typeface="Arial"/>
              </a:rPr>
              <a:t>Here are some top tips for building your application:</a:t>
            </a:r>
          </a:p>
          <a:p>
            <a:pPr marL="285750" indent="-285750">
              <a:spcBef>
                <a:spcPts val="1200"/>
              </a:spcBef>
              <a:buFont typeface="Wingdings" panose="05000000000000000000" pitchFamily="2" charset="2"/>
              <a:buChar char="Ø"/>
            </a:pPr>
            <a:r>
              <a:rPr lang="en-GB" sz="1400" dirty="0">
                <a:cs typeface="Arial"/>
              </a:rPr>
              <a:t>We are looking for someone who can engage equally in all key aspects of the programme (Research and Leadership)</a:t>
            </a:r>
          </a:p>
          <a:p>
            <a:pPr marL="285750" indent="-285750">
              <a:spcBef>
                <a:spcPts val="1200"/>
              </a:spcBef>
              <a:buFont typeface="Wingdings" panose="05000000000000000000" pitchFamily="2" charset="2"/>
              <a:buChar char="Ø"/>
            </a:pPr>
            <a:r>
              <a:rPr lang="en-GB" sz="1400" dirty="0"/>
              <a:t>We want to see motivation for students to enhance their leadership skills, develop character, work collectively as a Laidlaw cohort engaging in social activities and global networks</a:t>
            </a:r>
            <a:endParaRPr lang="en-GB" sz="1400" dirty="0">
              <a:cs typeface="Arial"/>
            </a:endParaRPr>
          </a:p>
          <a:p>
            <a:pPr marL="285750" indent="-285750">
              <a:spcBef>
                <a:spcPts val="1200"/>
              </a:spcBef>
              <a:buFont typeface="Wingdings" panose="05000000000000000000" pitchFamily="2" charset="2"/>
              <a:buChar char="Ø"/>
            </a:pPr>
            <a:r>
              <a:rPr lang="en-GB" sz="1400" i="1" dirty="0">
                <a:cs typeface="Arial"/>
              </a:rPr>
              <a:t>Research</a:t>
            </a:r>
            <a:r>
              <a:rPr lang="en-GB" sz="1400" dirty="0">
                <a:cs typeface="Arial"/>
              </a:rPr>
              <a:t> the Laidlaw Leadership and Research Programme – develop knowledge of how the programme would be useful to your development as a leader.</a:t>
            </a:r>
          </a:p>
          <a:p>
            <a:pPr marL="285750" indent="-285750">
              <a:spcBef>
                <a:spcPts val="1200"/>
              </a:spcBef>
              <a:buFont typeface="Wingdings" panose="05000000000000000000" pitchFamily="2" charset="2"/>
              <a:buChar char="Ø"/>
            </a:pPr>
            <a:r>
              <a:rPr lang="en-GB" sz="1400" dirty="0">
                <a:cs typeface="Arial"/>
              </a:rPr>
              <a:t>Ensure your personality comes through in your application. We especially appreciate </a:t>
            </a:r>
            <a:r>
              <a:rPr lang="en-GB" sz="1400" i="1" dirty="0">
                <a:cs typeface="Arial"/>
              </a:rPr>
              <a:t>your own </a:t>
            </a:r>
            <a:r>
              <a:rPr lang="en-GB" sz="1400" dirty="0">
                <a:cs typeface="Arial"/>
              </a:rPr>
              <a:t>stories and insights. </a:t>
            </a:r>
          </a:p>
          <a:p>
            <a:pPr marL="285750" indent="-285750">
              <a:spcBef>
                <a:spcPts val="1200"/>
              </a:spcBef>
              <a:buFont typeface="Wingdings" panose="05000000000000000000" pitchFamily="2" charset="2"/>
              <a:buChar char="Ø"/>
            </a:pPr>
            <a:r>
              <a:rPr lang="en-GB" sz="1400" dirty="0">
                <a:cs typeface="Arial"/>
              </a:rPr>
              <a:t>Demonstrate your desire to work with communities in need</a:t>
            </a:r>
          </a:p>
          <a:p>
            <a:pPr marL="285750" indent="-285750">
              <a:spcBef>
                <a:spcPts val="1200"/>
              </a:spcBef>
              <a:buFont typeface="Wingdings" panose="05000000000000000000" pitchFamily="2" charset="2"/>
              <a:buChar char="Ø"/>
            </a:pPr>
            <a:r>
              <a:rPr lang="en-GB" sz="1400" dirty="0">
                <a:cs typeface="Arial"/>
              </a:rPr>
              <a:t>Reach out to current Laidlaw scholars and alumni via the Laidlaw Scholars Network and LinkedIn. They may be able to offer advice on putting together an application, as well as what the Scholarship is about. </a:t>
            </a:r>
          </a:p>
          <a:p>
            <a:pPr marL="285750" indent="-285750">
              <a:spcBef>
                <a:spcPts val="1200"/>
              </a:spcBef>
              <a:buFont typeface="Wingdings" panose="05000000000000000000" pitchFamily="2" charset="2"/>
              <a:buChar char="Ø"/>
            </a:pPr>
            <a:r>
              <a:rPr lang="en-GB" sz="1400" dirty="0">
                <a:cs typeface="Arial"/>
              </a:rPr>
              <a:t>Employ the </a:t>
            </a:r>
            <a:r>
              <a:rPr lang="en-GB" sz="1400" dirty="0">
                <a:cs typeface="Arial"/>
                <a:hlinkClick r:id="rId3"/>
              </a:rPr>
              <a:t>STAR</a:t>
            </a:r>
            <a:r>
              <a:rPr lang="en-GB" sz="1400" dirty="0">
                <a:cs typeface="Arial"/>
              </a:rPr>
              <a:t> method when responding to application prompts – this makes your application/interviewing dialogue more compelling. </a:t>
            </a:r>
          </a:p>
          <a:p>
            <a:pPr marL="285750" indent="-285750">
              <a:spcBef>
                <a:spcPts val="1200"/>
              </a:spcBef>
              <a:buFont typeface="Wingdings" panose="05000000000000000000" pitchFamily="2" charset="2"/>
              <a:buChar char="Ø"/>
            </a:pPr>
            <a:r>
              <a:rPr lang="en-GB" sz="1400" dirty="0">
                <a:cs typeface="Arial"/>
              </a:rPr>
              <a:t>Make sure that you understand the </a:t>
            </a:r>
            <a:r>
              <a:rPr lang="en-GB" sz="1400" b="1" dirty="0">
                <a:cs typeface="Arial"/>
              </a:rPr>
              <a:t>United Nations Sustainable Development Goals</a:t>
            </a:r>
          </a:p>
          <a:p>
            <a:pPr marL="360005" lvl="3" indent="0">
              <a:spcBef>
                <a:spcPts val="1200"/>
              </a:spcBef>
              <a:buNone/>
            </a:pPr>
            <a:r>
              <a:rPr lang="en-GB" sz="1400" b="1" dirty="0">
                <a:cs typeface="Arial"/>
              </a:rPr>
              <a:t>- </a:t>
            </a:r>
            <a:r>
              <a:rPr lang="en-GB" sz="1400" b="1" dirty="0">
                <a:cs typeface="Arial"/>
                <a:hlinkClick r:id="rId4"/>
              </a:rPr>
              <a:t>https://sdgs.un.org/goals</a:t>
            </a:r>
            <a:r>
              <a:rPr lang="en-GB" sz="1400" b="1" dirty="0">
                <a:cs typeface="Arial"/>
              </a:rPr>
              <a:t> </a:t>
            </a:r>
          </a:p>
          <a:p>
            <a:pPr>
              <a:spcBef>
                <a:spcPts val="1200"/>
              </a:spcBef>
            </a:pPr>
            <a:endParaRPr lang="en-GB" sz="1800" b="1" dirty="0"/>
          </a:p>
          <a:p>
            <a:pPr marL="457200" indent="-457200">
              <a:spcBef>
                <a:spcPts val="1200"/>
              </a:spcBef>
              <a:buFont typeface="Calibri" panose="020B0604020202020204" pitchFamily="34" charset="0"/>
              <a:buChar char="-"/>
            </a:pPr>
            <a:endParaRPr lang="en-GB" sz="2400" dirty="0">
              <a:cs typeface="Arial"/>
            </a:endParaRPr>
          </a:p>
        </p:txBody>
      </p:sp>
      <p:sp>
        <p:nvSpPr>
          <p:cNvPr id="4" name="Title 3">
            <a:extLst>
              <a:ext uri="{FF2B5EF4-FFF2-40B4-BE49-F238E27FC236}">
                <a16:creationId xmlns:a16="http://schemas.microsoft.com/office/drawing/2014/main" id="{41685CB5-3DF4-06D4-55FA-22CF5DC58205}"/>
              </a:ext>
            </a:extLst>
          </p:cNvPr>
          <p:cNvSpPr>
            <a:spLocks noGrp="1"/>
          </p:cNvSpPr>
          <p:nvPr>
            <p:ph type="title"/>
          </p:nvPr>
        </p:nvSpPr>
        <p:spPr/>
        <p:txBody>
          <a:bodyPr/>
          <a:lstStyle/>
          <a:p>
            <a:r>
              <a:rPr lang="en-GB">
                <a:cs typeface="Arial"/>
              </a:rPr>
              <a:t>How to Apply</a:t>
            </a:r>
            <a:endParaRPr lang="en-GB"/>
          </a:p>
        </p:txBody>
      </p:sp>
    </p:spTree>
    <p:extLst>
      <p:ext uri="{BB962C8B-B14F-4D97-AF65-F5344CB8AC3E}">
        <p14:creationId xmlns:p14="http://schemas.microsoft.com/office/powerpoint/2010/main" val="2576421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17230-ACF9-CD02-B233-F4CB593B94BD}"/>
              </a:ext>
            </a:extLst>
          </p:cNvPr>
          <p:cNvSpPr>
            <a:spLocks noGrp="1"/>
          </p:cNvSpPr>
          <p:nvPr>
            <p:ph sz="half" idx="1"/>
          </p:nvPr>
        </p:nvSpPr>
        <p:spPr>
          <a:xfrm>
            <a:off x="571375" y="1302032"/>
            <a:ext cx="10609341" cy="4249736"/>
          </a:xfrm>
        </p:spPr>
        <p:txBody>
          <a:bodyPr vert="horz" lIns="0" tIns="0" rIns="0" bIns="0" rtlCol="0" anchor="t">
            <a:noAutofit/>
          </a:bodyPr>
          <a:lstStyle/>
          <a:p>
            <a:r>
              <a:rPr lang="en-GB" sz="2400" dirty="0">
                <a:solidFill>
                  <a:srgbClr val="161616"/>
                </a:solidFill>
                <a:cs typeface="Arial"/>
              </a:rPr>
              <a:t>You may also want to consider whether you'd like to self-define a research project or collaborate with a Durham University professor as part of a pre-defined project. The list of pre-defined projects will be available on our applications page. </a:t>
            </a:r>
          </a:p>
          <a:p>
            <a:r>
              <a:rPr lang="en-GB" sz="2400" dirty="0">
                <a:solidFill>
                  <a:srgbClr val="161616"/>
                </a:solidFill>
                <a:cs typeface="Arial"/>
              </a:rPr>
              <a:t>We will be running workshops to support you in writing project proposals, including in self-defining – further information about these are available on our </a:t>
            </a:r>
            <a:r>
              <a:rPr lang="en-GB" sz="2400" dirty="0">
                <a:solidFill>
                  <a:srgbClr val="161616"/>
                </a:solidFill>
                <a:cs typeface="Arial"/>
                <a:hlinkClick r:id="rId2"/>
              </a:rPr>
              <a:t>website</a:t>
            </a:r>
            <a:r>
              <a:rPr lang="en-GB" sz="2400" dirty="0">
                <a:solidFill>
                  <a:srgbClr val="161616"/>
                </a:solidFill>
                <a:cs typeface="Arial"/>
              </a:rPr>
              <a:t>. </a:t>
            </a:r>
          </a:p>
        </p:txBody>
      </p:sp>
      <p:sp>
        <p:nvSpPr>
          <p:cNvPr id="4" name="Title 3">
            <a:extLst>
              <a:ext uri="{FF2B5EF4-FFF2-40B4-BE49-F238E27FC236}">
                <a16:creationId xmlns:a16="http://schemas.microsoft.com/office/drawing/2014/main" id="{C0B154F6-C872-2D91-C301-B4570069FD90}"/>
              </a:ext>
            </a:extLst>
          </p:cNvPr>
          <p:cNvSpPr>
            <a:spLocks noGrp="1"/>
          </p:cNvSpPr>
          <p:nvPr>
            <p:ph type="title"/>
          </p:nvPr>
        </p:nvSpPr>
        <p:spPr/>
        <p:txBody>
          <a:bodyPr/>
          <a:lstStyle/>
          <a:p>
            <a:r>
              <a:rPr lang="en-GB">
                <a:cs typeface="Arial"/>
              </a:rPr>
              <a:t>How to Apply II</a:t>
            </a:r>
            <a:endParaRPr lang="en-GB"/>
          </a:p>
        </p:txBody>
      </p:sp>
    </p:spTree>
    <p:extLst>
      <p:ext uri="{BB962C8B-B14F-4D97-AF65-F5344CB8AC3E}">
        <p14:creationId xmlns:p14="http://schemas.microsoft.com/office/powerpoint/2010/main" val="753921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F6FD8D-652E-3296-354D-4153B05CA086}"/>
              </a:ext>
            </a:extLst>
          </p:cNvPr>
          <p:cNvSpPr>
            <a:spLocks noGrp="1"/>
          </p:cNvSpPr>
          <p:nvPr>
            <p:ph type="sldNum" sz="quarter" idx="4"/>
          </p:nvPr>
        </p:nvSpPr>
        <p:spPr/>
        <p:txBody>
          <a:bodyPr/>
          <a:lstStyle/>
          <a:p>
            <a:fld id="{F47C38A6-411E-4AB3-AA9A-88D68F1DC9B3}" type="slidenum">
              <a:rPr lang="en-GB" smtClean="0"/>
              <a:pPr/>
              <a:t>29</a:t>
            </a:fld>
            <a:endParaRPr lang="en-GB"/>
          </a:p>
        </p:txBody>
      </p:sp>
      <p:pic>
        <p:nvPicPr>
          <p:cNvPr id="6" name="Picture 5">
            <a:extLst>
              <a:ext uri="{FF2B5EF4-FFF2-40B4-BE49-F238E27FC236}">
                <a16:creationId xmlns:a16="http://schemas.microsoft.com/office/drawing/2014/main" id="{7180E0DC-5613-3E00-7AA9-3D2129516C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182139"/>
          </a:xfrm>
          <a:prstGeom prst="rect">
            <a:avLst/>
          </a:prstGeom>
        </p:spPr>
      </p:pic>
    </p:spTree>
    <p:extLst>
      <p:ext uri="{BB962C8B-B14F-4D97-AF65-F5344CB8AC3E}">
        <p14:creationId xmlns:p14="http://schemas.microsoft.com/office/powerpoint/2010/main" val="1159108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EA9346-F864-5B48-9EC5-60465410D3BC}"/>
              </a:ext>
            </a:extLst>
          </p:cNvPr>
          <p:cNvSpPr>
            <a:spLocks noGrp="1"/>
          </p:cNvSpPr>
          <p:nvPr>
            <p:ph type="title"/>
          </p:nvPr>
        </p:nvSpPr>
        <p:spPr/>
        <p:txBody>
          <a:bodyPr/>
          <a:lstStyle/>
          <a:p>
            <a:r>
              <a:rPr lang="en-GB" sz="3200" dirty="0"/>
              <a:t>Programme Timelines (compulsory components): Year One</a:t>
            </a:r>
          </a:p>
        </p:txBody>
      </p:sp>
      <p:graphicFrame>
        <p:nvGraphicFramePr>
          <p:cNvPr id="6" name="Content Placeholder 5">
            <a:extLst>
              <a:ext uri="{FF2B5EF4-FFF2-40B4-BE49-F238E27FC236}">
                <a16:creationId xmlns:a16="http://schemas.microsoft.com/office/drawing/2014/main" id="{939A209B-3B93-E483-92C6-9E6F26AE09C5}"/>
              </a:ext>
            </a:extLst>
          </p:cNvPr>
          <p:cNvGraphicFramePr>
            <a:graphicFrameLocks noGrp="1"/>
          </p:cNvGraphicFramePr>
          <p:nvPr>
            <p:ph sz="half" idx="1"/>
            <p:extLst>
              <p:ext uri="{D42A27DB-BD31-4B8C-83A1-F6EECF244321}">
                <p14:modId xmlns:p14="http://schemas.microsoft.com/office/powerpoint/2010/main" val="2685153490"/>
              </p:ext>
            </p:extLst>
          </p:nvPr>
        </p:nvGraphicFramePr>
        <p:xfrm>
          <a:off x="382588" y="1916113"/>
          <a:ext cx="5616575" cy="2494280"/>
        </p:xfrm>
        <a:graphic>
          <a:graphicData uri="http://schemas.openxmlformats.org/drawingml/2006/table">
            <a:tbl>
              <a:tblPr firstRow="1" bandRow="1">
                <a:tableStyleId>{5C22544A-7EE6-4342-B048-85BDC9FD1C3A}</a:tableStyleId>
              </a:tblPr>
              <a:tblGrid>
                <a:gridCol w="5616575">
                  <a:extLst>
                    <a:ext uri="{9D8B030D-6E8A-4147-A177-3AD203B41FA5}">
                      <a16:colId xmlns:a16="http://schemas.microsoft.com/office/drawing/2014/main" val="318227407"/>
                    </a:ext>
                  </a:extLst>
                </a:gridCol>
              </a:tblGrid>
              <a:tr h="370840">
                <a:tc>
                  <a:txBody>
                    <a:bodyPr/>
                    <a:lstStyle/>
                    <a:p>
                      <a:r>
                        <a:rPr lang="en-GB" dirty="0"/>
                        <a:t>Dates and Timeline:</a:t>
                      </a:r>
                    </a:p>
                  </a:txBody>
                  <a:tcPr/>
                </a:tc>
                <a:extLst>
                  <a:ext uri="{0D108BD9-81ED-4DB2-BD59-A6C34878D82A}">
                    <a16:rowId xmlns:a16="http://schemas.microsoft.com/office/drawing/2014/main" val="423151154"/>
                  </a:ext>
                </a:extLst>
              </a:tr>
              <a:tr h="370840">
                <a:tc>
                  <a:txBody>
                    <a:bodyPr/>
                    <a:lstStyle/>
                    <a:p>
                      <a:r>
                        <a:rPr lang="en-GB" dirty="0"/>
                        <a:t>Welcome and Celebration event: June</a:t>
                      </a:r>
                    </a:p>
                  </a:txBody>
                  <a:tcPr/>
                </a:tc>
                <a:extLst>
                  <a:ext uri="{0D108BD9-81ED-4DB2-BD59-A6C34878D82A}">
                    <a16:rowId xmlns:a16="http://schemas.microsoft.com/office/drawing/2014/main" val="4257373663"/>
                  </a:ext>
                </a:extLst>
              </a:tr>
              <a:tr h="370840">
                <a:tc>
                  <a:txBody>
                    <a:bodyPr/>
                    <a:lstStyle/>
                    <a:p>
                      <a:r>
                        <a:rPr lang="en-GB" dirty="0"/>
                        <a:t>Leadership Development: June</a:t>
                      </a:r>
                    </a:p>
                  </a:txBody>
                  <a:tcPr/>
                </a:tc>
                <a:extLst>
                  <a:ext uri="{0D108BD9-81ED-4DB2-BD59-A6C34878D82A}">
                    <a16:rowId xmlns:a16="http://schemas.microsoft.com/office/drawing/2014/main" val="2040171369"/>
                  </a:ext>
                </a:extLst>
              </a:tr>
              <a:tr h="370840">
                <a:tc>
                  <a:txBody>
                    <a:bodyPr/>
                    <a:lstStyle/>
                    <a:p>
                      <a:r>
                        <a:rPr lang="en-GB" dirty="0"/>
                        <a:t>First Oxford Character Project session</a:t>
                      </a:r>
                    </a:p>
                  </a:txBody>
                  <a:tcPr/>
                </a:tc>
                <a:extLst>
                  <a:ext uri="{0D108BD9-81ED-4DB2-BD59-A6C34878D82A}">
                    <a16:rowId xmlns:a16="http://schemas.microsoft.com/office/drawing/2014/main" val="650091841"/>
                  </a:ext>
                </a:extLst>
              </a:tr>
              <a:tr h="370840">
                <a:tc>
                  <a:txBody>
                    <a:bodyPr/>
                    <a:lstStyle/>
                    <a:p>
                      <a:r>
                        <a:rPr lang="en-GB" dirty="0"/>
                        <a:t>Research Project: end of June – first week of August</a:t>
                      </a:r>
                    </a:p>
                  </a:txBody>
                  <a:tcPr/>
                </a:tc>
                <a:extLst>
                  <a:ext uri="{0D108BD9-81ED-4DB2-BD59-A6C34878D82A}">
                    <a16:rowId xmlns:a16="http://schemas.microsoft.com/office/drawing/2014/main" val="1089783453"/>
                  </a:ext>
                </a:extLst>
              </a:tr>
              <a:tr h="370840">
                <a:tc>
                  <a:txBody>
                    <a:bodyPr/>
                    <a:lstStyle/>
                    <a:p>
                      <a:r>
                        <a:rPr lang="en-GB" dirty="0"/>
                        <a:t>Research Report and Poster deadline: Beginning of September</a:t>
                      </a:r>
                    </a:p>
                  </a:txBody>
                  <a:tcPr/>
                </a:tc>
                <a:extLst>
                  <a:ext uri="{0D108BD9-81ED-4DB2-BD59-A6C34878D82A}">
                    <a16:rowId xmlns:a16="http://schemas.microsoft.com/office/drawing/2014/main" val="2083420795"/>
                  </a:ext>
                </a:extLst>
              </a:tr>
            </a:tbl>
          </a:graphicData>
        </a:graphic>
      </p:graphicFrame>
      <p:graphicFrame>
        <p:nvGraphicFramePr>
          <p:cNvPr id="8" name="Content Placeholder 7">
            <a:extLst>
              <a:ext uri="{FF2B5EF4-FFF2-40B4-BE49-F238E27FC236}">
                <a16:creationId xmlns:a16="http://schemas.microsoft.com/office/drawing/2014/main" id="{8DFB0BEF-666A-FF78-8A6F-02C9FF411FEA}"/>
              </a:ext>
            </a:extLst>
          </p:cNvPr>
          <p:cNvGraphicFramePr>
            <a:graphicFrameLocks noGrp="1"/>
          </p:cNvGraphicFramePr>
          <p:nvPr>
            <p:ph sz="half" idx="2"/>
            <p:extLst>
              <p:ext uri="{D42A27DB-BD31-4B8C-83A1-F6EECF244321}">
                <p14:modId xmlns:p14="http://schemas.microsoft.com/office/powerpoint/2010/main" val="3836454181"/>
              </p:ext>
            </p:extLst>
          </p:nvPr>
        </p:nvGraphicFramePr>
        <p:xfrm>
          <a:off x="6192838" y="1916113"/>
          <a:ext cx="5616575" cy="3403600"/>
        </p:xfrm>
        <a:graphic>
          <a:graphicData uri="http://schemas.openxmlformats.org/drawingml/2006/table">
            <a:tbl>
              <a:tblPr firstRow="1" bandRow="1">
                <a:tableStyleId>{5C22544A-7EE6-4342-B048-85BDC9FD1C3A}</a:tableStyleId>
              </a:tblPr>
              <a:tblGrid>
                <a:gridCol w="5616575">
                  <a:extLst>
                    <a:ext uri="{9D8B030D-6E8A-4147-A177-3AD203B41FA5}">
                      <a16:colId xmlns:a16="http://schemas.microsoft.com/office/drawing/2014/main" val="2945814970"/>
                    </a:ext>
                  </a:extLst>
                </a:gridCol>
              </a:tblGrid>
              <a:tr h="370840">
                <a:tc>
                  <a:txBody>
                    <a:bodyPr/>
                    <a:lstStyle/>
                    <a:p>
                      <a:r>
                        <a:rPr lang="en-GB" dirty="0"/>
                        <a:t>Required Outputs:</a:t>
                      </a:r>
                    </a:p>
                  </a:txBody>
                  <a:tcPr/>
                </a:tc>
                <a:extLst>
                  <a:ext uri="{0D108BD9-81ED-4DB2-BD59-A6C34878D82A}">
                    <a16:rowId xmlns:a16="http://schemas.microsoft.com/office/drawing/2014/main" val="3910410122"/>
                  </a:ext>
                </a:extLst>
              </a:tr>
              <a:tr h="370840">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GB" sz="1800" dirty="0">
                          <a:cs typeface="Arial" panose="020B0604020202020204"/>
                        </a:rPr>
                        <a:t>Pre/Mid/Final reflection of Leadership Training on Laidlaw Scholars Network</a:t>
                      </a:r>
                    </a:p>
                  </a:txBody>
                  <a:tcPr/>
                </a:tc>
                <a:extLst>
                  <a:ext uri="{0D108BD9-81ED-4DB2-BD59-A6C34878D82A}">
                    <a16:rowId xmlns:a16="http://schemas.microsoft.com/office/drawing/2014/main" val="3615573567"/>
                  </a:ext>
                </a:extLst>
              </a:tr>
              <a:tr h="370840">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GB" sz="1800" dirty="0">
                          <a:cs typeface="Arial" panose="020B0604020202020204"/>
                        </a:rPr>
                        <a:t>Meet with supervisor 6 times during research period</a:t>
                      </a:r>
                    </a:p>
                  </a:txBody>
                  <a:tcPr/>
                </a:tc>
                <a:extLst>
                  <a:ext uri="{0D108BD9-81ED-4DB2-BD59-A6C34878D82A}">
                    <a16:rowId xmlns:a16="http://schemas.microsoft.com/office/drawing/2014/main" val="244599151"/>
                  </a:ext>
                </a:extLst>
              </a:tr>
              <a:tr h="370840">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GB" sz="1800" dirty="0">
                          <a:cs typeface="Arial" panose="020B0604020202020204"/>
                        </a:rPr>
                        <a:t>Three reflections on Laidlaw Scholars Network during research period</a:t>
                      </a:r>
                    </a:p>
                  </a:txBody>
                  <a:tcPr/>
                </a:tc>
                <a:extLst>
                  <a:ext uri="{0D108BD9-81ED-4DB2-BD59-A6C34878D82A}">
                    <a16:rowId xmlns:a16="http://schemas.microsoft.com/office/drawing/2014/main" val="3929552355"/>
                  </a:ext>
                </a:extLst>
              </a:tr>
              <a:tr h="370840">
                <a:tc>
                  <a:txBody>
                    <a:bodyPr/>
                    <a:lstStyle/>
                    <a:p>
                      <a:r>
                        <a:rPr lang="en-GB" dirty="0"/>
                        <a:t>3000-5000 word Research Paper</a:t>
                      </a:r>
                    </a:p>
                  </a:txBody>
                  <a:tcPr/>
                </a:tc>
                <a:extLst>
                  <a:ext uri="{0D108BD9-81ED-4DB2-BD59-A6C34878D82A}">
                    <a16:rowId xmlns:a16="http://schemas.microsoft.com/office/drawing/2014/main" val="1702387219"/>
                  </a:ext>
                </a:extLst>
              </a:tr>
              <a:tr h="370840">
                <a:tc>
                  <a:txBody>
                    <a:bodyPr/>
                    <a:lstStyle/>
                    <a:p>
                      <a:r>
                        <a:rPr lang="en-GB" dirty="0"/>
                        <a:t>Research Poster</a:t>
                      </a:r>
                    </a:p>
                  </a:txBody>
                  <a:tcPr/>
                </a:tc>
                <a:extLst>
                  <a:ext uri="{0D108BD9-81ED-4DB2-BD59-A6C34878D82A}">
                    <a16:rowId xmlns:a16="http://schemas.microsoft.com/office/drawing/2014/main" val="3168433933"/>
                  </a:ext>
                </a:extLst>
              </a:tr>
              <a:tr h="370840">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GB" sz="1800" dirty="0">
                          <a:cs typeface="Arial" panose="020B0604020202020204"/>
                        </a:rPr>
                        <a:t>Attendance at initial Oxford Character Project workshop and 6 OCP case study workshops </a:t>
                      </a:r>
                    </a:p>
                  </a:txBody>
                  <a:tcPr/>
                </a:tc>
                <a:extLst>
                  <a:ext uri="{0D108BD9-81ED-4DB2-BD59-A6C34878D82A}">
                    <a16:rowId xmlns:a16="http://schemas.microsoft.com/office/drawing/2014/main" val="2114457067"/>
                  </a:ext>
                </a:extLst>
              </a:tr>
            </a:tbl>
          </a:graphicData>
        </a:graphic>
      </p:graphicFrame>
      <p:sp>
        <p:nvSpPr>
          <p:cNvPr id="2" name="Google Shape;204;g28fb3a4c932_0_12">
            <a:extLst>
              <a:ext uri="{FF2B5EF4-FFF2-40B4-BE49-F238E27FC236}">
                <a16:creationId xmlns:a16="http://schemas.microsoft.com/office/drawing/2014/main" id="{94015776-07D2-C208-7C15-535D703AEEC2}"/>
              </a:ext>
            </a:extLst>
          </p:cNvPr>
          <p:cNvSpPr txBox="1">
            <a:spLocks/>
          </p:cNvSpPr>
          <p:nvPr/>
        </p:nvSpPr>
        <p:spPr>
          <a:xfrm>
            <a:off x="1702940" y="5531717"/>
            <a:ext cx="8786119" cy="637309"/>
          </a:xfrm>
          <a:prstGeom prst="rect">
            <a:avLst/>
          </a:prstGeom>
          <a:noFill/>
          <a:ln>
            <a:noFill/>
          </a:ln>
        </p:spPr>
        <p:txBody>
          <a:bodyPr spcFirstLastPara="1" vert="horz" wrap="square" lIns="0" tIns="0" rIns="0" bIns="0" rtlCol="0" anchor="t" anchorCtr="0">
            <a:normAutofit fontScale="92500" lnSpcReduction="20000"/>
          </a:bodyPr>
          <a:lstStyle>
            <a:lvl1pPr marL="0" indent="0" algn="l" defTabSz="914411" rtl="0" eaLnBrk="1" latinLnBrk="0" hangingPunct="1">
              <a:lnSpc>
                <a:spcPct val="100000"/>
              </a:lnSpc>
              <a:spcBef>
                <a:spcPts val="2800"/>
              </a:spcBef>
              <a:buFont typeface="Arial" panose="020B0604020202020204" pitchFamily="34" charset="0"/>
              <a:buNone/>
              <a:defRPr sz="2800" b="0" kern="1200">
                <a:solidFill>
                  <a:schemeClr val="tx1"/>
                </a:solidFill>
                <a:latin typeface="+mj-lt"/>
                <a:ea typeface="+mn-ea"/>
                <a:cs typeface="+mn-cs"/>
              </a:defRPr>
            </a:lvl1pPr>
            <a:lvl2pPr marL="288003" indent="-288003" algn="l" defTabSz="914411" rtl="0" eaLnBrk="1" latinLnBrk="0" hangingPunct="1">
              <a:lnSpc>
                <a:spcPct val="100000"/>
              </a:lnSpc>
              <a:spcBef>
                <a:spcPts val="2400"/>
              </a:spcBef>
              <a:buSzPct val="100000"/>
              <a:buFont typeface="Wingdings" panose="05000000000000000000" pitchFamily="2" charset="2"/>
              <a:buChar char="§"/>
              <a:defRPr sz="2400" kern="1200">
                <a:solidFill>
                  <a:schemeClr val="tx1"/>
                </a:solidFill>
                <a:latin typeface="+mj-lt"/>
                <a:ea typeface="+mn-ea"/>
                <a:cs typeface="+mn-cs"/>
              </a:defRPr>
            </a:lvl2pPr>
            <a:lvl3pPr marL="288003" indent="-288003" algn="l" defTabSz="914411" rtl="0" eaLnBrk="1" latinLnBrk="0" hangingPunct="1">
              <a:lnSpc>
                <a:spcPct val="100000"/>
              </a:lnSpc>
              <a:spcBef>
                <a:spcPts val="1800"/>
              </a:spcBef>
              <a:buClr>
                <a:schemeClr val="tx1"/>
              </a:buClr>
              <a:buFont typeface="Arial" panose="020B0604020202020204" pitchFamily="34" charset="0"/>
              <a:buChar char="_"/>
              <a:defRPr sz="2400" kern="1200">
                <a:solidFill>
                  <a:schemeClr val="tx1"/>
                </a:solidFill>
                <a:latin typeface="+mj-lt"/>
                <a:ea typeface="+mn-ea"/>
                <a:cs typeface="+mn-cs"/>
              </a:defRPr>
            </a:lvl3pPr>
            <a:lvl4pPr marL="648008" indent="-288003" algn="l" defTabSz="914411" rtl="0" eaLnBrk="1" latinLnBrk="0" hangingPunct="1">
              <a:lnSpc>
                <a:spcPct val="100000"/>
              </a:lnSpc>
              <a:spcBef>
                <a:spcPts val="1800"/>
              </a:spcBef>
              <a:buClr>
                <a:schemeClr val="tx1"/>
              </a:buClr>
              <a:buFont typeface="Wingdings" panose="05000000000000000000" pitchFamily="2" charset="2"/>
              <a:buChar char="§"/>
              <a:defRPr sz="2000" b="0" kern="1200">
                <a:solidFill>
                  <a:schemeClr val="tx1"/>
                </a:solidFill>
                <a:latin typeface="+mj-lt"/>
                <a:ea typeface="+mn-ea"/>
                <a:cs typeface="+mn-cs"/>
              </a:defRPr>
            </a:lvl4pPr>
            <a:lvl5pPr marL="648008" marR="0" indent="-288003" algn="l" defTabSz="914411" rtl="0" eaLnBrk="1" fontAlgn="auto" latinLnBrk="0" hangingPunct="1">
              <a:lnSpc>
                <a:spcPct val="100000"/>
              </a:lnSpc>
              <a:spcBef>
                <a:spcPts val="1800"/>
              </a:spcBef>
              <a:spcAft>
                <a:spcPts val="0"/>
              </a:spcAft>
              <a:buClrTx/>
              <a:buSzTx/>
              <a:buFont typeface="Arial" panose="020B0604020202020204" pitchFamily="34" charset="0"/>
              <a:buChar char="_"/>
              <a:tabLst/>
              <a:defRPr sz="1800" kern="1200">
                <a:solidFill>
                  <a:schemeClr val="tx1"/>
                </a:solidFill>
                <a:latin typeface="+mj-lt"/>
                <a:ea typeface="+mn-ea"/>
                <a:cs typeface="+mn-cs"/>
              </a:defRPr>
            </a:lvl5pPr>
            <a:lvl6pPr marL="269879" indent="-269879" algn="l" defTabSz="914411" rtl="0" eaLnBrk="1" latinLnBrk="0" hangingPunct="1">
              <a:lnSpc>
                <a:spcPct val="90000"/>
              </a:lnSpc>
              <a:spcBef>
                <a:spcPts val="500"/>
              </a:spcBef>
              <a:buClr>
                <a:schemeClr val="accent2"/>
              </a:buClr>
              <a:buFont typeface="Arial" panose="020B0604020202020204" pitchFamily="34" charset="0"/>
              <a:buChar char="_"/>
              <a:defRPr sz="1100" kern="1200">
                <a:solidFill>
                  <a:schemeClr val="tx1"/>
                </a:solidFill>
                <a:latin typeface="+mn-lt"/>
                <a:ea typeface="+mn-ea"/>
                <a:cs typeface="+mn-cs"/>
              </a:defRPr>
            </a:lvl6pPr>
            <a:lvl7pPr marL="447681" indent="-177802" algn="l" defTabSz="914411" rtl="0" eaLnBrk="1" latinLnBrk="0" hangingPunct="1">
              <a:lnSpc>
                <a:spcPct val="90000"/>
              </a:lnSpc>
              <a:spcBef>
                <a:spcPts val="500"/>
              </a:spcBef>
              <a:buClr>
                <a:schemeClr val="accent3"/>
              </a:buClr>
              <a:buFont typeface="Arial" panose="020B0604020202020204" pitchFamily="34" charset="0"/>
              <a:buChar char="–"/>
              <a:defRPr sz="11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Clr>
                <a:schemeClr val="dk1"/>
              </a:buClr>
              <a:buSzPts val="1800"/>
            </a:pPr>
            <a:r>
              <a:rPr lang="en-GB" sz="1600" dirty="0"/>
              <a:t>Specific dates are available on the Laidlaw website and on the scholar’s timeline document</a:t>
            </a:r>
          </a:p>
          <a:p>
            <a:pPr>
              <a:lnSpc>
                <a:spcPct val="150000"/>
              </a:lnSpc>
              <a:spcBef>
                <a:spcPts val="0"/>
              </a:spcBef>
              <a:buClr>
                <a:schemeClr val="dk1"/>
              </a:buClr>
              <a:buSzPts val="1800"/>
            </a:pPr>
            <a:r>
              <a:rPr lang="en-GB" sz="1600" dirty="0">
                <a:hlinkClick r:id="rId2"/>
              </a:rPr>
              <a:t>https://www.durham.ac.uk/colleges-and-student-experience/enrichment-activities/laidlaw-programme/</a:t>
            </a:r>
            <a:r>
              <a:rPr lang="en-GB" sz="1600" dirty="0"/>
              <a:t> </a:t>
            </a:r>
          </a:p>
        </p:txBody>
      </p:sp>
    </p:spTree>
    <p:extLst>
      <p:ext uri="{BB962C8B-B14F-4D97-AF65-F5344CB8AC3E}">
        <p14:creationId xmlns:p14="http://schemas.microsoft.com/office/powerpoint/2010/main" val="3895169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CD3DC-DA62-9EAA-4819-28ADF35ADAD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1A56E3-74B4-3461-618B-1659D97D4D8B}"/>
              </a:ext>
            </a:extLst>
          </p:cNvPr>
          <p:cNvSpPr>
            <a:spLocks noGrp="1"/>
          </p:cNvSpPr>
          <p:nvPr>
            <p:ph type="title"/>
          </p:nvPr>
        </p:nvSpPr>
        <p:spPr>
          <a:xfrm>
            <a:off x="408002" y="230709"/>
            <a:ext cx="11783998" cy="637309"/>
          </a:xfrm>
        </p:spPr>
        <p:txBody>
          <a:bodyPr/>
          <a:lstStyle/>
          <a:p>
            <a:r>
              <a:rPr lang="en-GB" sz="3200" dirty="0"/>
              <a:t>Programme Timelines (compulsory components): Year Two</a:t>
            </a:r>
          </a:p>
        </p:txBody>
      </p:sp>
      <p:graphicFrame>
        <p:nvGraphicFramePr>
          <p:cNvPr id="9" name="Content Placeholder 8">
            <a:extLst>
              <a:ext uri="{FF2B5EF4-FFF2-40B4-BE49-F238E27FC236}">
                <a16:creationId xmlns:a16="http://schemas.microsoft.com/office/drawing/2014/main" id="{88C5E5D0-A29C-10D9-296E-0C041DB560C8}"/>
              </a:ext>
            </a:extLst>
          </p:cNvPr>
          <p:cNvGraphicFramePr>
            <a:graphicFrameLocks noGrp="1"/>
          </p:cNvGraphicFramePr>
          <p:nvPr>
            <p:ph sz="half" idx="1"/>
            <p:extLst>
              <p:ext uri="{D42A27DB-BD31-4B8C-83A1-F6EECF244321}">
                <p14:modId xmlns:p14="http://schemas.microsoft.com/office/powerpoint/2010/main" val="4161512604"/>
              </p:ext>
            </p:extLst>
          </p:nvPr>
        </p:nvGraphicFramePr>
        <p:xfrm>
          <a:off x="382587" y="1306282"/>
          <a:ext cx="5616575" cy="2494280"/>
        </p:xfrm>
        <a:graphic>
          <a:graphicData uri="http://schemas.openxmlformats.org/drawingml/2006/table">
            <a:tbl>
              <a:tblPr firstRow="1" bandRow="1">
                <a:tableStyleId>{5C22544A-7EE6-4342-B048-85BDC9FD1C3A}</a:tableStyleId>
              </a:tblPr>
              <a:tblGrid>
                <a:gridCol w="5616575">
                  <a:extLst>
                    <a:ext uri="{9D8B030D-6E8A-4147-A177-3AD203B41FA5}">
                      <a16:colId xmlns:a16="http://schemas.microsoft.com/office/drawing/2014/main" val="1086103903"/>
                    </a:ext>
                  </a:extLst>
                </a:gridCol>
              </a:tblGrid>
              <a:tr h="370840">
                <a:tc>
                  <a:txBody>
                    <a:bodyPr/>
                    <a:lstStyle/>
                    <a:p>
                      <a:r>
                        <a:rPr lang="en-GB" dirty="0"/>
                        <a:t>Dates and Timeline</a:t>
                      </a:r>
                    </a:p>
                  </a:txBody>
                  <a:tcPr/>
                </a:tc>
                <a:extLst>
                  <a:ext uri="{0D108BD9-81ED-4DB2-BD59-A6C34878D82A}">
                    <a16:rowId xmlns:a16="http://schemas.microsoft.com/office/drawing/2014/main" val="2686960979"/>
                  </a:ext>
                </a:extLst>
              </a:tr>
              <a:tr h="370840">
                <a:tc>
                  <a:txBody>
                    <a:bodyPr/>
                    <a:lstStyle/>
                    <a:p>
                      <a:r>
                        <a:rPr lang="en-GB" dirty="0"/>
                        <a:t>Leadership in Action: 6 weeks between </a:t>
                      </a:r>
                      <a:r>
                        <a:rPr lang="en-GB" sz="1800" dirty="0"/>
                        <a:t>end of June- end of August </a:t>
                      </a:r>
                      <a:endParaRPr lang="en-GB" dirty="0"/>
                    </a:p>
                  </a:txBody>
                  <a:tcPr/>
                </a:tc>
                <a:extLst>
                  <a:ext uri="{0D108BD9-81ED-4DB2-BD59-A6C34878D82A}">
                    <a16:rowId xmlns:a16="http://schemas.microsoft.com/office/drawing/2014/main" val="3874165968"/>
                  </a:ext>
                </a:extLst>
              </a:tr>
              <a:tr h="370840">
                <a:tc>
                  <a:txBody>
                    <a:bodyPr/>
                    <a:lstStyle/>
                    <a:p>
                      <a:r>
                        <a:rPr lang="en-GB" dirty="0"/>
                        <a:t>Recruitment for incoming cohort </a:t>
                      </a:r>
                    </a:p>
                  </a:txBody>
                  <a:tcPr/>
                </a:tc>
                <a:extLst>
                  <a:ext uri="{0D108BD9-81ED-4DB2-BD59-A6C34878D82A}">
                    <a16:rowId xmlns:a16="http://schemas.microsoft.com/office/drawing/2014/main" val="1490667659"/>
                  </a:ext>
                </a:extLst>
              </a:tr>
              <a:tr h="370840">
                <a:tc>
                  <a:txBody>
                    <a:bodyPr/>
                    <a:lstStyle/>
                    <a:p>
                      <a:r>
                        <a:rPr lang="en-GB" dirty="0"/>
                        <a:t>Attend the 2028 Welcome and Celebration event</a:t>
                      </a:r>
                    </a:p>
                  </a:txBody>
                  <a:tcPr/>
                </a:tc>
                <a:extLst>
                  <a:ext uri="{0D108BD9-81ED-4DB2-BD59-A6C34878D82A}">
                    <a16:rowId xmlns:a16="http://schemas.microsoft.com/office/drawing/2014/main" val="2161962487"/>
                  </a:ext>
                </a:extLst>
              </a:tr>
              <a:tr h="370840">
                <a:tc>
                  <a:txBody>
                    <a:bodyPr/>
                    <a:lstStyle/>
                    <a:p>
                      <a:endParaRPr lang="en-GB"/>
                    </a:p>
                  </a:txBody>
                  <a:tcPr/>
                </a:tc>
                <a:extLst>
                  <a:ext uri="{0D108BD9-81ED-4DB2-BD59-A6C34878D82A}">
                    <a16:rowId xmlns:a16="http://schemas.microsoft.com/office/drawing/2014/main" val="3422013982"/>
                  </a:ext>
                </a:extLst>
              </a:tr>
              <a:tr h="370840">
                <a:tc>
                  <a:txBody>
                    <a:bodyPr/>
                    <a:lstStyle/>
                    <a:p>
                      <a:endParaRPr lang="en-GB" dirty="0"/>
                    </a:p>
                  </a:txBody>
                  <a:tcPr/>
                </a:tc>
                <a:extLst>
                  <a:ext uri="{0D108BD9-81ED-4DB2-BD59-A6C34878D82A}">
                    <a16:rowId xmlns:a16="http://schemas.microsoft.com/office/drawing/2014/main" val="4014463548"/>
                  </a:ext>
                </a:extLst>
              </a:tr>
            </a:tbl>
          </a:graphicData>
        </a:graphic>
      </p:graphicFrame>
      <p:graphicFrame>
        <p:nvGraphicFramePr>
          <p:cNvPr id="10" name="Content Placeholder 9">
            <a:extLst>
              <a:ext uri="{FF2B5EF4-FFF2-40B4-BE49-F238E27FC236}">
                <a16:creationId xmlns:a16="http://schemas.microsoft.com/office/drawing/2014/main" id="{CE9EFB3C-B2DD-3DD8-AB0A-EBDF003B8A41}"/>
              </a:ext>
            </a:extLst>
          </p:cNvPr>
          <p:cNvGraphicFramePr>
            <a:graphicFrameLocks noGrp="1"/>
          </p:cNvGraphicFramePr>
          <p:nvPr>
            <p:ph sz="half" idx="2"/>
            <p:extLst>
              <p:ext uri="{D42A27DB-BD31-4B8C-83A1-F6EECF244321}">
                <p14:modId xmlns:p14="http://schemas.microsoft.com/office/powerpoint/2010/main" val="3674597882"/>
              </p:ext>
            </p:extLst>
          </p:nvPr>
        </p:nvGraphicFramePr>
        <p:xfrm>
          <a:off x="6096000" y="1320800"/>
          <a:ext cx="5616575" cy="4587240"/>
        </p:xfrm>
        <a:graphic>
          <a:graphicData uri="http://schemas.openxmlformats.org/drawingml/2006/table">
            <a:tbl>
              <a:tblPr firstRow="1" bandRow="1">
                <a:tableStyleId>{5C22544A-7EE6-4342-B048-85BDC9FD1C3A}</a:tableStyleId>
              </a:tblPr>
              <a:tblGrid>
                <a:gridCol w="5616575">
                  <a:extLst>
                    <a:ext uri="{9D8B030D-6E8A-4147-A177-3AD203B41FA5}">
                      <a16:colId xmlns:a16="http://schemas.microsoft.com/office/drawing/2014/main" val="3786070774"/>
                    </a:ext>
                  </a:extLst>
                </a:gridCol>
              </a:tblGrid>
              <a:tr h="370840">
                <a:tc>
                  <a:txBody>
                    <a:bodyPr/>
                    <a:lstStyle/>
                    <a:p>
                      <a:r>
                        <a:rPr lang="en-GB" dirty="0"/>
                        <a:t>Required Outputs</a:t>
                      </a:r>
                    </a:p>
                  </a:txBody>
                  <a:tcPr/>
                </a:tc>
                <a:extLst>
                  <a:ext uri="{0D108BD9-81ED-4DB2-BD59-A6C34878D82A}">
                    <a16:rowId xmlns:a16="http://schemas.microsoft.com/office/drawing/2014/main" val="685817281"/>
                  </a:ext>
                </a:extLst>
              </a:tr>
              <a:tr h="370840">
                <a:tc>
                  <a:txBody>
                    <a:bodyPr/>
                    <a:lstStyle/>
                    <a:p>
                      <a:r>
                        <a:rPr lang="en-GB" dirty="0"/>
                        <a:t>Attend LiA training (</a:t>
                      </a:r>
                      <a:r>
                        <a:rPr lang="en-GB" dirty="0" err="1"/>
                        <a:t>KeyTravel</a:t>
                      </a:r>
                      <a:r>
                        <a:rPr lang="en-GB" dirty="0"/>
                        <a:t>, Risk Assessment and Viator)</a:t>
                      </a:r>
                    </a:p>
                  </a:txBody>
                  <a:tcPr/>
                </a:tc>
                <a:extLst>
                  <a:ext uri="{0D108BD9-81ED-4DB2-BD59-A6C34878D82A}">
                    <a16:rowId xmlns:a16="http://schemas.microsoft.com/office/drawing/2014/main" val="2272131722"/>
                  </a:ext>
                </a:extLst>
              </a:tr>
              <a:tr h="370840">
                <a:tc>
                  <a:txBody>
                    <a:bodyPr/>
                    <a:lstStyle/>
                    <a:p>
                      <a:r>
                        <a:rPr lang="en-GB" sz="1800" dirty="0"/>
                        <a:t>Complete the requirements of Safeguarding policy/Supervisors/Requirements of the LiA chosen NGO</a:t>
                      </a:r>
                      <a:endParaRPr lang="en-GB" dirty="0"/>
                    </a:p>
                  </a:txBody>
                  <a:tcPr/>
                </a:tc>
                <a:extLst>
                  <a:ext uri="{0D108BD9-81ED-4DB2-BD59-A6C34878D82A}">
                    <a16:rowId xmlns:a16="http://schemas.microsoft.com/office/drawing/2014/main" val="3365569525"/>
                  </a:ext>
                </a:extLst>
              </a:tr>
              <a:tr h="370840">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en-GB" sz="1800" b="1" dirty="0"/>
                        <a:t>Weekly reflections </a:t>
                      </a:r>
                      <a:r>
                        <a:rPr lang="en-GB" sz="1800" dirty="0"/>
                        <a:t>posted on the Laidlaw Network linked to Laidlaw values, and 3 C’s</a:t>
                      </a:r>
                    </a:p>
                  </a:txBody>
                  <a:tcPr/>
                </a:tc>
                <a:extLst>
                  <a:ext uri="{0D108BD9-81ED-4DB2-BD59-A6C34878D82A}">
                    <a16:rowId xmlns:a16="http://schemas.microsoft.com/office/drawing/2014/main" val="518891948"/>
                  </a:ext>
                </a:extLst>
              </a:tr>
              <a:tr h="370840">
                <a:tc>
                  <a:txBody>
                    <a:bodyPr/>
                    <a:lstStyle/>
                    <a:p>
                      <a:r>
                        <a:rPr lang="en-GB" b="1" dirty="0"/>
                        <a:t>Final LiA reflection </a:t>
                      </a:r>
                      <a:r>
                        <a:rPr lang="en-GB" dirty="0"/>
                        <a:t>posted on Laidlaw Scholars Network</a:t>
                      </a:r>
                    </a:p>
                  </a:txBody>
                  <a:tcPr/>
                </a:tc>
                <a:extLst>
                  <a:ext uri="{0D108BD9-81ED-4DB2-BD59-A6C34878D82A}">
                    <a16:rowId xmlns:a16="http://schemas.microsoft.com/office/drawing/2014/main" val="2953134554"/>
                  </a:ext>
                </a:extLst>
              </a:tr>
              <a:tr h="370840">
                <a:tc>
                  <a:txBody>
                    <a:bodyPr/>
                    <a:lstStyle/>
                    <a:p>
                      <a:r>
                        <a:rPr lang="en-GB" b="1" dirty="0"/>
                        <a:t>An A1 Poster </a:t>
                      </a:r>
                      <a:r>
                        <a:rPr lang="en-GB" dirty="0"/>
                        <a:t>documenting LiA experience</a:t>
                      </a:r>
                    </a:p>
                  </a:txBody>
                  <a:tcPr/>
                </a:tc>
                <a:extLst>
                  <a:ext uri="{0D108BD9-81ED-4DB2-BD59-A6C34878D82A}">
                    <a16:rowId xmlns:a16="http://schemas.microsoft.com/office/drawing/2014/main" val="2546290035"/>
                  </a:ext>
                </a:extLst>
              </a:tr>
              <a:tr h="370840">
                <a:tc>
                  <a:txBody>
                    <a:bodyPr/>
                    <a:lstStyle/>
                    <a:p>
                      <a:r>
                        <a:rPr lang="en-GB" dirty="0"/>
                        <a:t>Help recruit incoming cohort of scholars</a:t>
                      </a:r>
                    </a:p>
                  </a:txBody>
                  <a:tcPr/>
                </a:tc>
                <a:extLst>
                  <a:ext uri="{0D108BD9-81ED-4DB2-BD59-A6C34878D82A}">
                    <a16:rowId xmlns:a16="http://schemas.microsoft.com/office/drawing/2014/main" val="813973571"/>
                  </a:ext>
                </a:extLst>
              </a:tr>
              <a:tr h="370840">
                <a:tc>
                  <a:txBody>
                    <a:bodyPr/>
                    <a:lstStyle/>
                    <a:p>
                      <a:r>
                        <a:rPr lang="en-GB" dirty="0"/>
                        <a:t>Act as mentors and ambassadors to new scholar cohort</a:t>
                      </a:r>
                    </a:p>
                  </a:txBody>
                  <a:tcPr/>
                </a:tc>
                <a:extLst>
                  <a:ext uri="{0D108BD9-81ED-4DB2-BD59-A6C34878D82A}">
                    <a16:rowId xmlns:a16="http://schemas.microsoft.com/office/drawing/2014/main" val="1134613534"/>
                  </a:ext>
                </a:extLst>
              </a:tr>
            </a:tbl>
          </a:graphicData>
        </a:graphic>
      </p:graphicFrame>
      <p:sp>
        <p:nvSpPr>
          <p:cNvPr id="3" name="Google Shape;204;g28fb3a4c932_0_12">
            <a:extLst>
              <a:ext uri="{FF2B5EF4-FFF2-40B4-BE49-F238E27FC236}">
                <a16:creationId xmlns:a16="http://schemas.microsoft.com/office/drawing/2014/main" id="{8A42A90B-C58E-EA87-7B86-5C975F7B62A5}"/>
              </a:ext>
            </a:extLst>
          </p:cNvPr>
          <p:cNvSpPr txBox="1">
            <a:spLocks/>
          </p:cNvSpPr>
          <p:nvPr/>
        </p:nvSpPr>
        <p:spPr>
          <a:xfrm>
            <a:off x="205174" y="4558324"/>
            <a:ext cx="5616575" cy="1446370"/>
          </a:xfrm>
          <a:prstGeom prst="rect">
            <a:avLst/>
          </a:prstGeom>
          <a:noFill/>
          <a:ln>
            <a:noFill/>
          </a:ln>
        </p:spPr>
        <p:txBody>
          <a:bodyPr spcFirstLastPara="1" vert="horz" wrap="square" lIns="0" tIns="0" rIns="0" bIns="0" rtlCol="0" anchor="t" anchorCtr="0">
            <a:normAutofit lnSpcReduction="10000"/>
          </a:bodyPr>
          <a:lstStyle>
            <a:lvl1pPr marL="0" indent="0" algn="l" defTabSz="914411" rtl="0" eaLnBrk="1" latinLnBrk="0" hangingPunct="1">
              <a:lnSpc>
                <a:spcPct val="100000"/>
              </a:lnSpc>
              <a:spcBef>
                <a:spcPts val="2800"/>
              </a:spcBef>
              <a:buFont typeface="Arial" panose="020B0604020202020204" pitchFamily="34" charset="0"/>
              <a:buNone/>
              <a:defRPr sz="2800" b="0" kern="1200">
                <a:solidFill>
                  <a:schemeClr val="tx1"/>
                </a:solidFill>
                <a:latin typeface="+mj-lt"/>
                <a:ea typeface="+mn-ea"/>
                <a:cs typeface="+mn-cs"/>
              </a:defRPr>
            </a:lvl1pPr>
            <a:lvl2pPr marL="288003" indent="-288003" algn="l" defTabSz="914411" rtl="0" eaLnBrk="1" latinLnBrk="0" hangingPunct="1">
              <a:lnSpc>
                <a:spcPct val="100000"/>
              </a:lnSpc>
              <a:spcBef>
                <a:spcPts val="2400"/>
              </a:spcBef>
              <a:buSzPct val="100000"/>
              <a:buFont typeface="Wingdings" panose="05000000000000000000" pitchFamily="2" charset="2"/>
              <a:buChar char="§"/>
              <a:defRPr sz="2400" kern="1200">
                <a:solidFill>
                  <a:schemeClr val="tx1"/>
                </a:solidFill>
                <a:latin typeface="+mj-lt"/>
                <a:ea typeface="+mn-ea"/>
                <a:cs typeface="+mn-cs"/>
              </a:defRPr>
            </a:lvl2pPr>
            <a:lvl3pPr marL="288003" indent="-288003" algn="l" defTabSz="914411" rtl="0" eaLnBrk="1" latinLnBrk="0" hangingPunct="1">
              <a:lnSpc>
                <a:spcPct val="100000"/>
              </a:lnSpc>
              <a:spcBef>
                <a:spcPts val="1800"/>
              </a:spcBef>
              <a:buClr>
                <a:schemeClr val="tx1"/>
              </a:buClr>
              <a:buFont typeface="Arial" panose="020B0604020202020204" pitchFamily="34" charset="0"/>
              <a:buChar char="_"/>
              <a:defRPr sz="2400" kern="1200">
                <a:solidFill>
                  <a:schemeClr val="tx1"/>
                </a:solidFill>
                <a:latin typeface="+mj-lt"/>
                <a:ea typeface="+mn-ea"/>
                <a:cs typeface="+mn-cs"/>
              </a:defRPr>
            </a:lvl3pPr>
            <a:lvl4pPr marL="648008" indent="-288003" algn="l" defTabSz="914411" rtl="0" eaLnBrk="1" latinLnBrk="0" hangingPunct="1">
              <a:lnSpc>
                <a:spcPct val="100000"/>
              </a:lnSpc>
              <a:spcBef>
                <a:spcPts val="1800"/>
              </a:spcBef>
              <a:buClr>
                <a:schemeClr val="tx1"/>
              </a:buClr>
              <a:buFont typeface="Wingdings" panose="05000000000000000000" pitchFamily="2" charset="2"/>
              <a:buChar char="§"/>
              <a:defRPr sz="2000" b="0" kern="1200">
                <a:solidFill>
                  <a:schemeClr val="tx1"/>
                </a:solidFill>
                <a:latin typeface="+mj-lt"/>
                <a:ea typeface="+mn-ea"/>
                <a:cs typeface="+mn-cs"/>
              </a:defRPr>
            </a:lvl4pPr>
            <a:lvl5pPr marL="648008" marR="0" indent="-288003" algn="l" defTabSz="914411" rtl="0" eaLnBrk="1" fontAlgn="auto" latinLnBrk="0" hangingPunct="1">
              <a:lnSpc>
                <a:spcPct val="100000"/>
              </a:lnSpc>
              <a:spcBef>
                <a:spcPts val="1800"/>
              </a:spcBef>
              <a:spcAft>
                <a:spcPts val="0"/>
              </a:spcAft>
              <a:buClrTx/>
              <a:buSzTx/>
              <a:buFont typeface="Arial" panose="020B0604020202020204" pitchFamily="34" charset="0"/>
              <a:buChar char="_"/>
              <a:tabLst/>
              <a:defRPr sz="1800" kern="1200">
                <a:solidFill>
                  <a:schemeClr val="tx1"/>
                </a:solidFill>
                <a:latin typeface="+mj-lt"/>
                <a:ea typeface="+mn-ea"/>
                <a:cs typeface="+mn-cs"/>
              </a:defRPr>
            </a:lvl5pPr>
            <a:lvl6pPr marL="269879" indent="-269879" algn="l" defTabSz="914411" rtl="0" eaLnBrk="1" latinLnBrk="0" hangingPunct="1">
              <a:lnSpc>
                <a:spcPct val="90000"/>
              </a:lnSpc>
              <a:spcBef>
                <a:spcPts val="500"/>
              </a:spcBef>
              <a:buClr>
                <a:schemeClr val="accent2"/>
              </a:buClr>
              <a:buFont typeface="Arial" panose="020B0604020202020204" pitchFamily="34" charset="0"/>
              <a:buChar char="_"/>
              <a:defRPr sz="1100" kern="1200">
                <a:solidFill>
                  <a:schemeClr val="tx1"/>
                </a:solidFill>
                <a:latin typeface="+mn-lt"/>
                <a:ea typeface="+mn-ea"/>
                <a:cs typeface="+mn-cs"/>
              </a:defRPr>
            </a:lvl6pPr>
            <a:lvl7pPr marL="447681" indent="-177802" algn="l" defTabSz="914411" rtl="0" eaLnBrk="1" latinLnBrk="0" hangingPunct="1">
              <a:lnSpc>
                <a:spcPct val="90000"/>
              </a:lnSpc>
              <a:spcBef>
                <a:spcPts val="500"/>
              </a:spcBef>
              <a:buClr>
                <a:schemeClr val="accent3"/>
              </a:buClr>
              <a:buFont typeface="Arial" panose="020B0604020202020204" pitchFamily="34" charset="0"/>
              <a:buChar char="–"/>
              <a:defRPr sz="11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Clr>
                <a:schemeClr val="dk1"/>
              </a:buClr>
              <a:buSzPts val="1800"/>
            </a:pPr>
            <a:r>
              <a:rPr lang="en-GB" sz="1600" dirty="0"/>
              <a:t>Specific dates are available on the Laidlaw website and on the scholar’s timeline document</a:t>
            </a:r>
          </a:p>
          <a:p>
            <a:pPr>
              <a:lnSpc>
                <a:spcPct val="150000"/>
              </a:lnSpc>
              <a:spcBef>
                <a:spcPts val="0"/>
              </a:spcBef>
              <a:buClr>
                <a:schemeClr val="dk1"/>
              </a:buClr>
              <a:buSzPts val="1800"/>
            </a:pPr>
            <a:r>
              <a:rPr lang="en-GB" sz="1600" dirty="0">
                <a:hlinkClick r:id="rId2"/>
              </a:rPr>
              <a:t>https://www.durham.ac.uk/colleges-and-student-experience/enrichment-activities/laidlaw-programme/</a:t>
            </a:r>
            <a:r>
              <a:rPr lang="en-GB" sz="1600" dirty="0"/>
              <a:t> </a:t>
            </a:r>
          </a:p>
        </p:txBody>
      </p:sp>
    </p:spTree>
    <p:extLst>
      <p:ext uri="{BB962C8B-B14F-4D97-AF65-F5344CB8AC3E}">
        <p14:creationId xmlns:p14="http://schemas.microsoft.com/office/powerpoint/2010/main" val="1101362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6980C7-7733-CEB5-9408-007462DC74E5}"/>
              </a:ext>
            </a:extLst>
          </p:cNvPr>
          <p:cNvSpPr>
            <a:spLocks noGrp="1"/>
          </p:cNvSpPr>
          <p:nvPr>
            <p:ph type="sldNum" sz="quarter" idx="12"/>
          </p:nvPr>
        </p:nvSpPr>
        <p:spPr/>
        <p:txBody>
          <a:bodyPr/>
          <a:lstStyle/>
          <a:p>
            <a:fld id="{F47C38A6-411E-4AB3-AA9A-88D68F1DC9B3}" type="slidenum">
              <a:rPr lang="en-GB" smtClean="0"/>
              <a:pPr/>
              <a:t>32</a:t>
            </a:fld>
            <a:endParaRPr lang="en-GB"/>
          </a:p>
        </p:txBody>
      </p:sp>
      <p:sp>
        <p:nvSpPr>
          <p:cNvPr id="5" name="Title 4">
            <a:extLst>
              <a:ext uri="{FF2B5EF4-FFF2-40B4-BE49-F238E27FC236}">
                <a16:creationId xmlns:a16="http://schemas.microsoft.com/office/drawing/2014/main" id="{D53DE542-1277-CABB-E3A8-1BC3F1D6FB50}"/>
              </a:ext>
            </a:extLst>
          </p:cNvPr>
          <p:cNvSpPr>
            <a:spLocks noGrp="1"/>
          </p:cNvSpPr>
          <p:nvPr>
            <p:ph type="title"/>
          </p:nvPr>
        </p:nvSpPr>
        <p:spPr>
          <a:xfrm>
            <a:off x="408002" y="1885627"/>
            <a:ext cx="5687998" cy="1979412"/>
          </a:xfrm>
        </p:spPr>
        <p:txBody>
          <a:bodyPr numCol="1" anchor="ctr"/>
          <a:lstStyle/>
          <a:p>
            <a:r>
              <a:rPr lang="en-GB" dirty="0"/>
              <a:t>Use this QR code to view the dates for the incoming cohort</a:t>
            </a:r>
          </a:p>
        </p:txBody>
      </p:sp>
      <p:pic>
        <p:nvPicPr>
          <p:cNvPr id="8" name="Picture 7">
            <a:extLst>
              <a:ext uri="{FF2B5EF4-FFF2-40B4-BE49-F238E27FC236}">
                <a16:creationId xmlns:a16="http://schemas.microsoft.com/office/drawing/2014/main" id="{347E4312-8BE5-36A4-D15C-3655CCF99B80}"/>
              </a:ext>
            </a:extLst>
          </p:cNvPr>
          <p:cNvPicPr>
            <a:picLocks noChangeAspect="1"/>
          </p:cNvPicPr>
          <p:nvPr/>
        </p:nvPicPr>
        <p:blipFill>
          <a:blip r:embed="rId2"/>
          <a:stretch>
            <a:fillRect/>
          </a:stretch>
        </p:blipFill>
        <p:spPr>
          <a:xfrm>
            <a:off x="6663164" y="666421"/>
            <a:ext cx="4882672" cy="4835268"/>
          </a:xfrm>
          <a:prstGeom prst="rect">
            <a:avLst/>
          </a:prstGeom>
        </p:spPr>
      </p:pic>
      <p:sp>
        <p:nvSpPr>
          <p:cNvPr id="9" name="Content Placeholder 2">
            <a:extLst>
              <a:ext uri="{FF2B5EF4-FFF2-40B4-BE49-F238E27FC236}">
                <a16:creationId xmlns:a16="http://schemas.microsoft.com/office/drawing/2014/main" id="{AF03F7D3-361A-FF2D-61CF-81E7AC0E0AB4}"/>
              </a:ext>
            </a:extLst>
          </p:cNvPr>
          <p:cNvSpPr txBox="1">
            <a:spLocks/>
          </p:cNvSpPr>
          <p:nvPr/>
        </p:nvSpPr>
        <p:spPr>
          <a:xfrm>
            <a:off x="6962595" y="5607924"/>
            <a:ext cx="4503516" cy="473125"/>
          </a:xfrm>
          <a:prstGeom prst="rect">
            <a:avLst/>
          </a:prstGeom>
        </p:spPr>
        <p:txBody>
          <a:bodyPr vert="horz" lIns="0" tIns="0" rIns="0" bIns="0" rtlCol="0" anchor="t">
            <a:noAutofit/>
          </a:bodyPr>
          <a:lstStyle>
            <a:lvl1pPr marL="0" indent="0" algn="l" defTabSz="914411" rtl="0" eaLnBrk="1" latinLnBrk="0" hangingPunct="1">
              <a:lnSpc>
                <a:spcPct val="100000"/>
              </a:lnSpc>
              <a:spcBef>
                <a:spcPts val="2800"/>
              </a:spcBef>
              <a:buFont typeface="Arial" panose="020B0604020202020204" pitchFamily="34" charset="0"/>
              <a:buNone/>
              <a:defRPr sz="2800" b="0" kern="1200">
                <a:solidFill>
                  <a:schemeClr val="tx1"/>
                </a:solidFill>
                <a:latin typeface="+mj-lt"/>
                <a:ea typeface="+mn-ea"/>
                <a:cs typeface="+mn-cs"/>
              </a:defRPr>
            </a:lvl1pPr>
            <a:lvl2pPr marL="288003" indent="-288003" algn="l" defTabSz="914411" rtl="0" eaLnBrk="1" latinLnBrk="0" hangingPunct="1">
              <a:lnSpc>
                <a:spcPct val="100000"/>
              </a:lnSpc>
              <a:spcBef>
                <a:spcPts val="2400"/>
              </a:spcBef>
              <a:buSzPct val="100000"/>
              <a:buFont typeface="Wingdings" panose="05000000000000000000" pitchFamily="2" charset="2"/>
              <a:buChar char="§"/>
              <a:defRPr sz="2400" kern="1200">
                <a:solidFill>
                  <a:schemeClr val="tx1"/>
                </a:solidFill>
                <a:latin typeface="+mn-lt"/>
                <a:ea typeface="+mn-ea"/>
                <a:cs typeface="+mn-cs"/>
              </a:defRPr>
            </a:lvl2pPr>
            <a:lvl3pPr marL="288003" indent="-288003" algn="l" defTabSz="914411" rtl="0" eaLnBrk="1" latinLnBrk="0" hangingPunct="1">
              <a:lnSpc>
                <a:spcPct val="100000"/>
              </a:lnSpc>
              <a:spcBef>
                <a:spcPts val="1800"/>
              </a:spcBef>
              <a:buClr>
                <a:schemeClr val="tx1"/>
              </a:buClr>
              <a:buFont typeface="Arial" panose="020B0604020202020204" pitchFamily="34" charset="0"/>
              <a:buChar char="_"/>
              <a:defRPr sz="2400" kern="1200">
                <a:solidFill>
                  <a:schemeClr val="tx1"/>
                </a:solidFill>
                <a:latin typeface="+mn-lt"/>
                <a:ea typeface="+mn-ea"/>
                <a:cs typeface="+mn-cs"/>
              </a:defRPr>
            </a:lvl3pPr>
            <a:lvl4pPr marL="648008" indent="-288003" algn="l" defTabSz="914411" rtl="0" eaLnBrk="1" latinLnBrk="0" hangingPunct="1">
              <a:lnSpc>
                <a:spcPct val="100000"/>
              </a:lnSpc>
              <a:spcBef>
                <a:spcPts val="1800"/>
              </a:spcBef>
              <a:buClr>
                <a:schemeClr val="tx1"/>
              </a:buClr>
              <a:buFont typeface="Wingdings" panose="05000000000000000000" pitchFamily="2" charset="2"/>
              <a:buChar char="§"/>
              <a:defRPr sz="2000" b="0" kern="1200">
                <a:solidFill>
                  <a:schemeClr val="tx1"/>
                </a:solidFill>
                <a:latin typeface="+mj-lt"/>
                <a:ea typeface="+mn-ea"/>
                <a:cs typeface="+mn-cs"/>
              </a:defRPr>
            </a:lvl4pPr>
            <a:lvl5pPr marL="648008" indent="-288003" algn="l" defTabSz="914411" rtl="0" eaLnBrk="1" latinLnBrk="0" hangingPunct="1">
              <a:lnSpc>
                <a:spcPct val="100000"/>
              </a:lnSpc>
              <a:spcBef>
                <a:spcPts val="1800"/>
              </a:spcBef>
              <a:buFont typeface="Arial" panose="020B0604020202020204" pitchFamily="34" charset="0"/>
              <a:buChar char="_"/>
              <a:tabLst/>
              <a:defRPr sz="1800" kern="1200">
                <a:solidFill>
                  <a:schemeClr val="tx1"/>
                </a:solidFill>
                <a:latin typeface="+mn-lt"/>
                <a:ea typeface="+mn-ea"/>
                <a:cs typeface="+mn-cs"/>
              </a:defRPr>
            </a:lvl5pPr>
            <a:lvl6pPr marL="269879" indent="-269879" algn="l" defTabSz="914411" rtl="0" eaLnBrk="1" latinLnBrk="0" hangingPunct="1">
              <a:lnSpc>
                <a:spcPct val="90000"/>
              </a:lnSpc>
              <a:spcBef>
                <a:spcPts val="500"/>
              </a:spcBef>
              <a:buClr>
                <a:schemeClr val="accent2"/>
              </a:buClr>
              <a:buFont typeface="Arial" panose="020B0604020202020204" pitchFamily="34" charset="0"/>
              <a:buChar char="_"/>
              <a:defRPr sz="1100" kern="1200">
                <a:solidFill>
                  <a:schemeClr val="tx1"/>
                </a:solidFill>
                <a:latin typeface="+mn-lt"/>
                <a:ea typeface="+mn-ea"/>
                <a:cs typeface="+mn-cs"/>
              </a:defRPr>
            </a:lvl6pPr>
            <a:lvl7pPr marL="447681" indent="-177802" algn="l" defTabSz="914411" rtl="0" eaLnBrk="1" latinLnBrk="0" hangingPunct="1">
              <a:lnSpc>
                <a:spcPct val="90000"/>
              </a:lnSpc>
              <a:spcBef>
                <a:spcPts val="500"/>
              </a:spcBef>
              <a:buClr>
                <a:schemeClr val="accent3"/>
              </a:buClr>
              <a:buFont typeface="Arial" panose="020B0604020202020204" pitchFamily="34" charset="0"/>
              <a:buChar char="–"/>
              <a:defRPr sz="11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2026-2027-2028 Timetable</a:t>
            </a:r>
          </a:p>
        </p:txBody>
      </p:sp>
    </p:spTree>
    <p:extLst>
      <p:ext uri="{BB962C8B-B14F-4D97-AF65-F5344CB8AC3E}">
        <p14:creationId xmlns:p14="http://schemas.microsoft.com/office/powerpoint/2010/main" val="396351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5680D-577D-96AB-71F5-F5267DC16EE5}"/>
              </a:ext>
            </a:extLst>
          </p:cNvPr>
          <p:cNvSpPr>
            <a:spLocks noGrp="1"/>
          </p:cNvSpPr>
          <p:nvPr>
            <p:ph type="title"/>
          </p:nvPr>
        </p:nvSpPr>
        <p:spPr>
          <a:xfrm>
            <a:off x="408002" y="429491"/>
            <a:ext cx="10298649" cy="637309"/>
          </a:xfrm>
        </p:spPr>
        <p:txBody>
          <a:bodyPr/>
          <a:lstStyle/>
          <a:p>
            <a:r>
              <a:rPr lang="en-GB"/>
              <a:t>Research Proposal Writing Workshop</a:t>
            </a:r>
          </a:p>
        </p:txBody>
      </p:sp>
      <p:sp>
        <p:nvSpPr>
          <p:cNvPr id="3" name="Content Placeholder 2">
            <a:extLst>
              <a:ext uri="{FF2B5EF4-FFF2-40B4-BE49-F238E27FC236}">
                <a16:creationId xmlns:a16="http://schemas.microsoft.com/office/drawing/2014/main" id="{FB0FBBB9-E816-13B3-3719-0730F8EE8245}"/>
              </a:ext>
            </a:extLst>
          </p:cNvPr>
          <p:cNvSpPr>
            <a:spLocks noGrp="1"/>
          </p:cNvSpPr>
          <p:nvPr>
            <p:ph sz="half" idx="1"/>
          </p:nvPr>
        </p:nvSpPr>
        <p:spPr>
          <a:xfrm>
            <a:off x="383116" y="1916114"/>
            <a:ext cx="5616000" cy="4249736"/>
          </a:xfrm>
        </p:spPr>
        <p:txBody>
          <a:bodyPr vert="horz" lIns="0" tIns="0" rIns="0" bIns="0" rtlCol="0" anchor="t">
            <a:noAutofit/>
          </a:bodyPr>
          <a:lstStyle/>
          <a:p>
            <a:endParaRPr lang="en-GB" dirty="0"/>
          </a:p>
          <a:p>
            <a:r>
              <a:rPr lang="en-GB" dirty="0"/>
              <a:t>Scan the QR Code to Register Now and get personalised support with your Laidlaw Application!</a:t>
            </a:r>
          </a:p>
        </p:txBody>
      </p:sp>
      <p:pic>
        <p:nvPicPr>
          <p:cNvPr id="4" name="Picture 3" descr="QR code">
            <a:extLst>
              <a:ext uri="{FF2B5EF4-FFF2-40B4-BE49-F238E27FC236}">
                <a16:creationId xmlns:a16="http://schemas.microsoft.com/office/drawing/2014/main" id="{370F40D1-F843-B78A-5A5E-E798138F410C}"/>
              </a:ext>
            </a:extLst>
          </p:cNvPr>
          <p:cNvPicPr>
            <a:picLocks noChangeAspect="1"/>
          </p:cNvPicPr>
          <p:nvPr/>
        </p:nvPicPr>
        <p:blipFill>
          <a:blip r:embed="rId2"/>
          <a:stretch>
            <a:fillRect/>
          </a:stretch>
        </p:blipFill>
        <p:spPr>
          <a:xfrm>
            <a:off x="6192886" y="1066800"/>
            <a:ext cx="4993558" cy="4993558"/>
          </a:xfrm>
          <a:prstGeom prst="rect">
            <a:avLst/>
          </a:prstGeom>
        </p:spPr>
      </p:pic>
    </p:spTree>
    <p:extLst>
      <p:ext uri="{BB962C8B-B14F-4D97-AF65-F5344CB8AC3E}">
        <p14:creationId xmlns:p14="http://schemas.microsoft.com/office/powerpoint/2010/main" val="30111247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3B94F-3443-AADE-5B85-8AD170FA5A69}"/>
              </a:ext>
            </a:extLst>
          </p:cNvPr>
          <p:cNvSpPr>
            <a:spLocks noGrp="1"/>
          </p:cNvSpPr>
          <p:nvPr>
            <p:ph type="title"/>
          </p:nvPr>
        </p:nvSpPr>
        <p:spPr/>
        <p:txBody>
          <a:bodyPr/>
          <a:lstStyle/>
          <a:p>
            <a:r>
              <a:rPr lang="en-GB" dirty="0"/>
              <a:t>Required Outputs </a:t>
            </a:r>
          </a:p>
        </p:txBody>
      </p:sp>
      <p:sp>
        <p:nvSpPr>
          <p:cNvPr id="3" name="Content Placeholder 2">
            <a:extLst>
              <a:ext uri="{FF2B5EF4-FFF2-40B4-BE49-F238E27FC236}">
                <a16:creationId xmlns:a16="http://schemas.microsoft.com/office/drawing/2014/main" id="{006F7185-0035-3296-B2AD-A78E3AF0FF97}"/>
              </a:ext>
            </a:extLst>
          </p:cNvPr>
          <p:cNvSpPr>
            <a:spLocks noGrp="1"/>
          </p:cNvSpPr>
          <p:nvPr>
            <p:ph sz="half" idx="1"/>
          </p:nvPr>
        </p:nvSpPr>
        <p:spPr>
          <a:xfrm>
            <a:off x="408002" y="1215641"/>
            <a:ext cx="5343870" cy="5008178"/>
          </a:xfrm>
        </p:spPr>
        <p:txBody>
          <a:bodyPr/>
          <a:lstStyle/>
          <a:p>
            <a:r>
              <a:rPr lang="en-GB" sz="2400" b="1" dirty="0"/>
              <a:t>Research Outputs:</a:t>
            </a:r>
          </a:p>
          <a:p>
            <a:pPr marL="457206" indent="-457206">
              <a:buFont typeface="Arial" panose="020B0604020202020204" pitchFamily="34" charset="0"/>
              <a:buChar char="•"/>
            </a:pPr>
            <a:r>
              <a:rPr lang="en-GB" sz="2400" dirty="0"/>
              <a:t>One Research Paper 3000-5000 words</a:t>
            </a:r>
          </a:p>
          <a:p>
            <a:pPr marL="457206" indent="-457206">
              <a:buFont typeface="Arial" panose="020B0604020202020204" pitchFamily="34" charset="0"/>
              <a:buChar char="•"/>
            </a:pPr>
            <a:r>
              <a:rPr lang="en-GB" sz="2400" dirty="0"/>
              <a:t>An A1 Research Poster to be presented at the European conference</a:t>
            </a:r>
          </a:p>
          <a:p>
            <a:pPr marL="457206" indent="-457206">
              <a:buFont typeface="Arial" panose="020B0604020202020204" pitchFamily="34" charset="0"/>
              <a:buChar char="•"/>
            </a:pPr>
            <a:r>
              <a:rPr lang="en-GB" sz="2400" dirty="0"/>
              <a:t>x3 posts on the Laidlaw Scholars Network during your research period</a:t>
            </a:r>
          </a:p>
        </p:txBody>
      </p:sp>
      <p:sp>
        <p:nvSpPr>
          <p:cNvPr id="4" name="Content Placeholder 3">
            <a:extLst>
              <a:ext uri="{FF2B5EF4-FFF2-40B4-BE49-F238E27FC236}">
                <a16:creationId xmlns:a16="http://schemas.microsoft.com/office/drawing/2014/main" id="{F0DB6757-2DDD-2B10-9545-033F32D09177}"/>
              </a:ext>
            </a:extLst>
          </p:cNvPr>
          <p:cNvSpPr>
            <a:spLocks noGrp="1"/>
          </p:cNvSpPr>
          <p:nvPr>
            <p:ph sz="half" idx="2"/>
          </p:nvPr>
        </p:nvSpPr>
        <p:spPr>
          <a:xfrm>
            <a:off x="6167998" y="1157541"/>
            <a:ext cx="5616000" cy="5124378"/>
          </a:xfrm>
        </p:spPr>
        <p:txBody>
          <a:bodyPr/>
          <a:lstStyle/>
          <a:p>
            <a:r>
              <a:rPr lang="en-GB" sz="2400" b="1" dirty="0"/>
              <a:t>Leadership in Action Project:</a:t>
            </a:r>
          </a:p>
          <a:p>
            <a:pPr marL="457206" indent="-457206">
              <a:buFont typeface="Arial" panose="020B0604020202020204" pitchFamily="34" charset="0"/>
              <a:buChar char="•"/>
            </a:pPr>
            <a:r>
              <a:rPr lang="en-GB" sz="2400" dirty="0"/>
              <a:t>Outline of Project and Summary of goals</a:t>
            </a:r>
          </a:p>
          <a:p>
            <a:pPr marL="457206" indent="-457206">
              <a:buFont typeface="Arial" panose="020B0604020202020204" pitchFamily="34" charset="0"/>
              <a:buChar char="•"/>
            </a:pPr>
            <a:r>
              <a:rPr lang="en-GB" sz="2400" dirty="0"/>
              <a:t>Required weekly reflection post on the Laidlaw Scholars Network</a:t>
            </a:r>
          </a:p>
          <a:p>
            <a:pPr marL="457206" indent="-457206">
              <a:buFont typeface="Arial" panose="020B0604020202020204" pitchFamily="34" charset="0"/>
              <a:buChar char="•"/>
            </a:pPr>
            <a:r>
              <a:rPr lang="en-GB" sz="2400" dirty="0"/>
              <a:t>Leadership in Action Reflection Blog/Vlog</a:t>
            </a:r>
          </a:p>
          <a:p>
            <a:pPr marL="457206" indent="-457206">
              <a:buFont typeface="Arial" panose="020B0604020202020204" pitchFamily="34" charset="0"/>
              <a:buChar char="•"/>
            </a:pPr>
            <a:r>
              <a:rPr lang="en-GB" sz="2400" dirty="0"/>
              <a:t>Ethical Leadership and Global Citizenship Reflection</a:t>
            </a:r>
          </a:p>
        </p:txBody>
      </p:sp>
    </p:spTree>
    <p:extLst>
      <p:ext uri="{BB962C8B-B14F-4D97-AF65-F5344CB8AC3E}">
        <p14:creationId xmlns:p14="http://schemas.microsoft.com/office/powerpoint/2010/main" val="4202796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869F7-C8A3-338A-DEC7-51331F9F47A4}"/>
              </a:ext>
            </a:extLst>
          </p:cNvPr>
          <p:cNvSpPr>
            <a:spLocks noGrp="1"/>
          </p:cNvSpPr>
          <p:nvPr>
            <p:ph type="title"/>
          </p:nvPr>
        </p:nvSpPr>
        <p:spPr>
          <a:xfrm>
            <a:off x="408002" y="429491"/>
            <a:ext cx="4096324" cy="637309"/>
          </a:xfrm>
        </p:spPr>
        <p:txBody>
          <a:bodyPr/>
          <a:lstStyle/>
          <a:p>
            <a:r>
              <a:rPr lang="en-GB">
                <a:cs typeface="Arial"/>
              </a:rPr>
              <a:t>Durham Student Experiences</a:t>
            </a:r>
            <a:endParaRPr lang="en-GB"/>
          </a:p>
        </p:txBody>
      </p:sp>
      <p:sp>
        <p:nvSpPr>
          <p:cNvPr id="4" name="Content Placeholder 3">
            <a:extLst>
              <a:ext uri="{FF2B5EF4-FFF2-40B4-BE49-F238E27FC236}">
                <a16:creationId xmlns:a16="http://schemas.microsoft.com/office/drawing/2014/main" id="{E2ABAF72-E489-D4B0-9D7E-ACE70E200FE8}"/>
              </a:ext>
            </a:extLst>
          </p:cNvPr>
          <p:cNvSpPr>
            <a:spLocks noGrp="1"/>
          </p:cNvSpPr>
          <p:nvPr>
            <p:ph sz="half" idx="1"/>
          </p:nvPr>
        </p:nvSpPr>
        <p:spPr>
          <a:xfrm>
            <a:off x="480997" y="1932398"/>
            <a:ext cx="5616000" cy="4249737"/>
          </a:xfrm>
        </p:spPr>
        <p:txBody>
          <a:bodyPr vert="horz" lIns="0" tIns="0" rIns="0" bIns="0" rtlCol="0" anchor="t">
            <a:noAutofit/>
          </a:bodyPr>
          <a:lstStyle/>
          <a:p>
            <a:r>
              <a:rPr lang="en-GB" dirty="0">
                <a:cs typeface="Arial"/>
                <a:hlinkClick r:id="rId2"/>
              </a:rPr>
              <a:t>Summi Ng</a:t>
            </a:r>
            <a:endParaRPr lang="en-GB" dirty="0">
              <a:cs typeface="Arial"/>
            </a:endParaRPr>
          </a:p>
          <a:p>
            <a:r>
              <a:rPr lang="en-GB" dirty="0">
                <a:cs typeface="Arial"/>
                <a:hlinkClick r:id="rId3"/>
              </a:rPr>
              <a:t>Alexander Belay</a:t>
            </a:r>
            <a:endParaRPr lang="en-GB" dirty="0">
              <a:cs typeface="Arial"/>
            </a:endParaRPr>
          </a:p>
          <a:p>
            <a:r>
              <a:rPr lang="en-GB" dirty="0">
                <a:cs typeface="Arial"/>
                <a:hlinkClick r:id="rId4"/>
              </a:rPr>
              <a:t>Matthew Lim</a:t>
            </a:r>
            <a:endParaRPr lang="en-GB" dirty="0">
              <a:cs typeface="Arial"/>
            </a:endParaRPr>
          </a:p>
          <a:p>
            <a:r>
              <a:rPr lang="en-GB" dirty="0">
                <a:cs typeface="Arial"/>
                <a:hlinkClick r:id="rId5"/>
              </a:rPr>
              <a:t>Cassidy Plautz</a:t>
            </a:r>
            <a:endParaRPr lang="en-GB" dirty="0">
              <a:cs typeface="Arial"/>
            </a:endParaRPr>
          </a:p>
        </p:txBody>
      </p:sp>
      <p:sp>
        <p:nvSpPr>
          <p:cNvPr id="7" name="Slide Number Placeholder 6">
            <a:extLst>
              <a:ext uri="{FF2B5EF4-FFF2-40B4-BE49-F238E27FC236}">
                <a16:creationId xmlns:a16="http://schemas.microsoft.com/office/drawing/2014/main" id="{220B9B00-2676-4BE0-8152-D4E176663AC3}"/>
              </a:ext>
            </a:extLst>
          </p:cNvPr>
          <p:cNvSpPr>
            <a:spLocks noGrp="1"/>
          </p:cNvSpPr>
          <p:nvPr>
            <p:ph type="sldNum" sz="quarter" idx="4"/>
          </p:nvPr>
        </p:nvSpPr>
        <p:spPr/>
        <p:txBody>
          <a:bodyPr/>
          <a:lstStyle/>
          <a:p>
            <a:fld id="{F47C38A6-411E-4AB3-AA9A-88D68F1DC9B3}" type="slidenum">
              <a:rPr lang="en-GB" smtClean="0"/>
              <a:pPr/>
              <a:t>35</a:t>
            </a:fld>
            <a:endParaRPr lang="en-GB"/>
          </a:p>
        </p:txBody>
      </p:sp>
      <p:sp>
        <p:nvSpPr>
          <p:cNvPr id="8" name="Oval 7">
            <a:extLst>
              <a:ext uri="{FF2B5EF4-FFF2-40B4-BE49-F238E27FC236}">
                <a16:creationId xmlns:a16="http://schemas.microsoft.com/office/drawing/2014/main" id="{171FCA45-D6B1-B6DC-C450-1B9692D494B0}"/>
              </a:ext>
            </a:extLst>
          </p:cNvPr>
          <p:cNvSpPr/>
          <p:nvPr/>
        </p:nvSpPr>
        <p:spPr>
          <a:xfrm>
            <a:off x="4115167" y="2452033"/>
            <a:ext cx="2693581" cy="2469116"/>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cs typeface="Arial"/>
              </a:rPr>
              <a:t>Research poster created by Cassidy</a:t>
            </a:r>
            <a:endParaRPr lang="en-US" dirty="0"/>
          </a:p>
        </p:txBody>
      </p:sp>
      <p:pic>
        <p:nvPicPr>
          <p:cNvPr id="9" name="Picture 8">
            <a:extLst>
              <a:ext uri="{FF2B5EF4-FFF2-40B4-BE49-F238E27FC236}">
                <a16:creationId xmlns:a16="http://schemas.microsoft.com/office/drawing/2014/main" id="{D3A12895-7D36-5290-87B4-D28915AB7834}"/>
              </a:ext>
            </a:extLst>
          </p:cNvPr>
          <p:cNvPicPr>
            <a:picLocks noChangeAspect="1"/>
          </p:cNvPicPr>
          <p:nvPr/>
        </p:nvPicPr>
        <p:blipFill>
          <a:blip r:embed="rId6"/>
          <a:stretch>
            <a:fillRect/>
          </a:stretch>
        </p:blipFill>
        <p:spPr>
          <a:xfrm>
            <a:off x="7443433" y="331705"/>
            <a:ext cx="4267570" cy="6035563"/>
          </a:xfrm>
          <a:prstGeom prst="rect">
            <a:avLst/>
          </a:prstGeom>
        </p:spPr>
      </p:pic>
    </p:spTree>
    <p:extLst>
      <p:ext uri="{BB962C8B-B14F-4D97-AF65-F5344CB8AC3E}">
        <p14:creationId xmlns:p14="http://schemas.microsoft.com/office/powerpoint/2010/main" val="357682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D5C34-F95A-F8ED-D6BE-88158A94AADE}"/>
              </a:ext>
            </a:extLst>
          </p:cNvPr>
          <p:cNvSpPr>
            <a:spLocks noGrp="1"/>
          </p:cNvSpPr>
          <p:nvPr>
            <p:ph type="title"/>
          </p:nvPr>
        </p:nvSpPr>
        <p:spPr/>
        <p:txBody>
          <a:bodyPr/>
          <a:lstStyle/>
          <a:p>
            <a:r>
              <a:rPr lang="en-GB"/>
              <a:t>Questions?</a:t>
            </a:r>
          </a:p>
        </p:txBody>
      </p:sp>
      <p:sp>
        <p:nvSpPr>
          <p:cNvPr id="3" name="Content Placeholder 2">
            <a:extLst>
              <a:ext uri="{FF2B5EF4-FFF2-40B4-BE49-F238E27FC236}">
                <a16:creationId xmlns:a16="http://schemas.microsoft.com/office/drawing/2014/main" id="{7A94C74F-5D50-7C82-3A26-D3A0C60D074D}"/>
              </a:ext>
            </a:extLst>
          </p:cNvPr>
          <p:cNvSpPr>
            <a:spLocks noGrp="1"/>
          </p:cNvSpPr>
          <p:nvPr>
            <p:ph sz="half" idx="1"/>
          </p:nvPr>
        </p:nvSpPr>
        <p:spPr>
          <a:xfrm>
            <a:off x="270821" y="1304132"/>
            <a:ext cx="5825179" cy="4249736"/>
          </a:xfrm>
        </p:spPr>
        <p:txBody>
          <a:bodyPr numCol="1" anchor="ctr"/>
          <a:lstStyle/>
          <a:p>
            <a:pPr algn="ctr"/>
            <a:r>
              <a:rPr lang="en-GB" dirty="0"/>
              <a:t>For any questions, please email:</a:t>
            </a:r>
          </a:p>
          <a:p>
            <a:pPr algn="ctr"/>
            <a:r>
              <a:rPr lang="en-GB" dirty="0"/>
              <a:t>laidlaw.scholarships@durham.ac.uk</a:t>
            </a:r>
          </a:p>
        </p:txBody>
      </p:sp>
      <p:pic>
        <p:nvPicPr>
          <p:cNvPr id="8" name="Picture 7">
            <a:extLst>
              <a:ext uri="{FF2B5EF4-FFF2-40B4-BE49-F238E27FC236}">
                <a16:creationId xmlns:a16="http://schemas.microsoft.com/office/drawing/2014/main" id="{F5D836E7-B571-8227-ECCF-0A8D380B06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6040" y="958057"/>
            <a:ext cx="4941886" cy="4941886"/>
          </a:xfrm>
          <a:prstGeom prst="rect">
            <a:avLst/>
          </a:prstGeom>
        </p:spPr>
      </p:pic>
    </p:spTree>
    <p:extLst>
      <p:ext uri="{BB962C8B-B14F-4D97-AF65-F5344CB8AC3E}">
        <p14:creationId xmlns:p14="http://schemas.microsoft.com/office/powerpoint/2010/main" val="1823786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1135F"/>
        </a:solidFill>
        <a:effectLst/>
      </p:bgPr>
    </p:bg>
    <p:spTree>
      <p:nvGrpSpPr>
        <p:cNvPr id="1" name=""/>
        <p:cNvGrpSpPr/>
        <p:nvPr/>
      </p:nvGrpSpPr>
      <p:grpSpPr>
        <a:xfrm>
          <a:off x="0" y="0"/>
          <a:ext cx="0" cy="0"/>
          <a:chOff x="0" y="0"/>
          <a:chExt cx="0" cy="0"/>
        </a:xfrm>
      </p:grpSpPr>
      <p:sp>
        <p:nvSpPr>
          <p:cNvPr id="2" name="Freeform 2"/>
          <p:cNvSpPr/>
          <p:nvPr/>
        </p:nvSpPr>
        <p:spPr>
          <a:xfrm>
            <a:off x="9895529" y="5670183"/>
            <a:ext cx="2165224" cy="1004035"/>
          </a:xfrm>
          <a:custGeom>
            <a:avLst/>
            <a:gdLst/>
            <a:ahLst/>
            <a:cxnLst/>
            <a:rect l="l" t="t" r="r" b="b"/>
            <a:pathLst>
              <a:path w="3247836" h="1506053">
                <a:moveTo>
                  <a:pt x="0" y="0"/>
                </a:moveTo>
                <a:lnTo>
                  <a:pt x="3247837" y="0"/>
                </a:lnTo>
                <a:lnTo>
                  <a:pt x="3247837" y="1506054"/>
                </a:lnTo>
                <a:lnTo>
                  <a:pt x="0" y="1506054"/>
                </a:lnTo>
                <a:lnTo>
                  <a:pt x="0" y="0"/>
                </a:lnTo>
                <a:close/>
              </a:path>
            </a:pathLst>
          </a:custGeom>
          <a:blipFill>
            <a:blip r:embed="rId2"/>
            <a:stretch>
              <a:fillRect/>
            </a:stretch>
          </a:blipFill>
        </p:spPr>
        <p:txBody>
          <a:bodyPr/>
          <a:lstStyle/>
          <a:p>
            <a:endParaRPr lang="en-GB" sz="1200"/>
          </a:p>
        </p:txBody>
      </p:sp>
      <p:sp>
        <p:nvSpPr>
          <p:cNvPr id="3" name="Freeform 3"/>
          <p:cNvSpPr/>
          <p:nvPr/>
        </p:nvSpPr>
        <p:spPr>
          <a:xfrm>
            <a:off x="321174" y="5987845"/>
            <a:ext cx="2165225" cy="686373"/>
          </a:xfrm>
          <a:custGeom>
            <a:avLst/>
            <a:gdLst/>
            <a:ahLst/>
            <a:cxnLst/>
            <a:rect l="l" t="t" r="r" b="b"/>
            <a:pathLst>
              <a:path w="3482387" h="1099092">
                <a:moveTo>
                  <a:pt x="0" y="0"/>
                </a:moveTo>
                <a:lnTo>
                  <a:pt x="3482387" y="0"/>
                </a:lnTo>
                <a:lnTo>
                  <a:pt x="3482387" y="1099092"/>
                </a:lnTo>
                <a:lnTo>
                  <a:pt x="0" y="1099092"/>
                </a:lnTo>
                <a:lnTo>
                  <a:pt x="0" y="0"/>
                </a:lnTo>
                <a:close/>
              </a:path>
            </a:pathLst>
          </a:custGeom>
          <a:blipFill>
            <a:blip r:embed="rId3"/>
            <a:stretch>
              <a:fillRect/>
            </a:stretch>
          </a:blipFill>
        </p:spPr>
        <p:txBody>
          <a:bodyPr/>
          <a:lstStyle/>
          <a:p>
            <a:endParaRPr lang="en-GB" sz="1200"/>
          </a:p>
        </p:txBody>
      </p:sp>
      <p:sp>
        <p:nvSpPr>
          <p:cNvPr id="4" name="Freeform 4"/>
          <p:cNvSpPr/>
          <p:nvPr/>
        </p:nvSpPr>
        <p:spPr>
          <a:xfrm>
            <a:off x="6988312" y="809599"/>
            <a:ext cx="4517888" cy="4534139"/>
          </a:xfrm>
          <a:custGeom>
            <a:avLst/>
            <a:gdLst/>
            <a:ahLst/>
            <a:cxnLst/>
            <a:rect l="l" t="t" r="r" b="b"/>
            <a:pathLst>
              <a:path w="6776832" h="6801209">
                <a:moveTo>
                  <a:pt x="0" y="0"/>
                </a:moveTo>
                <a:lnTo>
                  <a:pt x="6776832" y="0"/>
                </a:lnTo>
                <a:lnTo>
                  <a:pt x="6776832" y="6801209"/>
                </a:lnTo>
                <a:lnTo>
                  <a:pt x="0" y="6801209"/>
                </a:lnTo>
                <a:lnTo>
                  <a:pt x="0" y="0"/>
                </a:lnTo>
                <a:close/>
              </a:path>
            </a:pathLst>
          </a:custGeom>
          <a:blipFill>
            <a:blip r:embed="rId4"/>
            <a:stretch>
              <a:fillRect l="-3960" t="-1976" r="-7777" b="-7134"/>
            </a:stretch>
          </a:blipFill>
        </p:spPr>
        <p:txBody>
          <a:bodyPr/>
          <a:lstStyle/>
          <a:p>
            <a:endParaRPr lang="en-GB" sz="1200"/>
          </a:p>
        </p:txBody>
      </p:sp>
      <p:sp>
        <p:nvSpPr>
          <p:cNvPr id="5" name="TextBox 5"/>
          <p:cNvSpPr txBox="1"/>
          <p:nvPr/>
        </p:nvSpPr>
        <p:spPr>
          <a:xfrm>
            <a:off x="685800" y="1497298"/>
            <a:ext cx="6269641" cy="3335208"/>
          </a:xfrm>
          <a:prstGeom prst="rect">
            <a:avLst/>
          </a:prstGeom>
        </p:spPr>
        <p:txBody>
          <a:bodyPr lIns="0" tIns="0" rIns="0" bIns="0" rtlCol="0" anchor="t">
            <a:spAutoFit/>
          </a:bodyPr>
          <a:lstStyle/>
          <a:p>
            <a:pPr marL="0" lvl="1">
              <a:lnSpc>
                <a:spcPts val="5166"/>
              </a:lnSpc>
            </a:pPr>
            <a:r>
              <a:rPr lang="en-US" sz="5740" b="1" spc="-86">
                <a:solidFill>
                  <a:srgbClr val="FFFFFF"/>
                </a:solidFill>
                <a:latin typeface="Montserrat Bold"/>
                <a:ea typeface="Montserrat Bold"/>
                <a:cs typeface="Montserrat Bold"/>
                <a:sym typeface="Montserrat Bold"/>
              </a:rPr>
              <a:t>HOW DO I DESIGN A PROJECT AND FIND A SUPERVISOR?</a:t>
            </a:r>
          </a:p>
        </p:txBody>
      </p:sp>
      <p:sp>
        <p:nvSpPr>
          <p:cNvPr id="6" name="Rectangle 5">
            <a:extLst>
              <a:ext uri="{FF2B5EF4-FFF2-40B4-BE49-F238E27FC236}">
                <a16:creationId xmlns:a16="http://schemas.microsoft.com/office/drawing/2014/main" id="{32A3D1CB-294E-CC94-CBF5-524C763CFE49}"/>
              </a:ext>
            </a:extLst>
          </p:cNvPr>
          <p:cNvSpPr/>
          <p:nvPr/>
        </p:nvSpPr>
        <p:spPr>
          <a:xfrm>
            <a:off x="2487561" y="6190122"/>
            <a:ext cx="1877962" cy="4840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1135F"/>
        </a:solidFill>
        <a:effectLst/>
      </p:bgPr>
    </p:bg>
    <p:spTree>
      <p:nvGrpSpPr>
        <p:cNvPr id="1" name=""/>
        <p:cNvGrpSpPr/>
        <p:nvPr/>
      </p:nvGrpSpPr>
      <p:grpSpPr>
        <a:xfrm>
          <a:off x="0" y="0"/>
          <a:ext cx="0" cy="0"/>
          <a:chOff x="0" y="0"/>
          <a:chExt cx="0" cy="0"/>
        </a:xfrm>
      </p:grpSpPr>
      <p:sp>
        <p:nvSpPr>
          <p:cNvPr id="2" name="TextBox 2"/>
          <p:cNvSpPr txBox="1"/>
          <p:nvPr/>
        </p:nvSpPr>
        <p:spPr>
          <a:xfrm>
            <a:off x="1075834" y="3157730"/>
            <a:ext cx="9341155" cy="667812"/>
          </a:xfrm>
          <a:prstGeom prst="rect">
            <a:avLst/>
          </a:prstGeom>
        </p:spPr>
        <p:txBody>
          <a:bodyPr lIns="0" tIns="0" rIns="0" bIns="0" rtlCol="0" anchor="t">
            <a:spAutoFit/>
          </a:bodyPr>
          <a:lstStyle/>
          <a:p>
            <a:pPr marL="0" lvl="1">
              <a:lnSpc>
                <a:spcPts val="5166"/>
              </a:lnSpc>
            </a:pPr>
            <a:r>
              <a:rPr lang="en-US" sz="5740" b="1" spc="-86">
                <a:solidFill>
                  <a:srgbClr val="FFFFFF"/>
                </a:solidFill>
                <a:latin typeface="Montserrat Bold"/>
                <a:ea typeface="Montserrat Bold"/>
                <a:cs typeface="Montserrat Bold"/>
                <a:sym typeface="Montserrat Bold"/>
              </a:rPr>
              <a:t>Designing a Project...</a:t>
            </a:r>
          </a:p>
        </p:txBody>
      </p:sp>
      <p:grpSp>
        <p:nvGrpSpPr>
          <p:cNvPr id="3" name="Group 3"/>
          <p:cNvGrpSpPr/>
          <p:nvPr/>
        </p:nvGrpSpPr>
        <p:grpSpPr>
          <a:xfrm rot="-5400000">
            <a:off x="-475052" y="3291228"/>
            <a:ext cx="2321704" cy="275545"/>
            <a:chOff x="0" y="0"/>
            <a:chExt cx="711200" cy="84407"/>
          </a:xfrm>
        </p:grpSpPr>
        <p:sp>
          <p:nvSpPr>
            <p:cNvPr id="4" name="Freeform 4"/>
            <p:cNvSpPr/>
            <p:nvPr/>
          </p:nvSpPr>
          <p:spPr>
            <a:xfrm>
              <a:off x="0" y="0"/>
              <a:ext cx="711200" cy="84407"/>
            </a:xfrm>
            <a:custGeom>
              <a:avLst/>
              <a:gdLst/>
              <a:ahLst/>
              <a:cxnLst/>
              <a:rect l="l" t="t" r="r" b="b"/>
              <a:pathLst>
                <a:path w="711200" h="84407">
                  <a:moveTo>
                    <a:pt x="711200" y="0"/>
                  </a:moveTo>
                  <a:lnTo>
                    <a:pt x="711200" y="63313"/>
                  </a:lnTo>
                  <a:cubicBezTo>
                    <a:pt x="651933" y="63313"/>
                    <a:pt x="651933" y="84407"/>
                    <a:pt x="592667" y="84407"/>
                  </a:cubicBezTo>
                  <a:cubicBezTo>
                    <a:pt x="533381" y="84407"/>
                    <a:pt x="533381" y="63313"/>
                    <a:pt x="474115" y="63313"/>
                  </a:cubicBezTo>
                  <a:cubicBezTo>
                    <a:pt x="414848" y="63313"/>
                    <a:pt x="414848" y="84407"/>
                    <a:pt x="355581" y="84407"/>
                  </a:cubicBezTo>
                  <a:cubicBezTo>
                    <a:pt x="296315" y="84407"/>
                    <a:pt x="296315" y="63313"/>
                    <a:pt x="237048" y="63313"/>
                  </a:cubicBezTo>
                  <a:cubicBezTo>
                    <a:pt x="177781" y="63313"/>
                    <a:pt x="177781" y="84407"/>
                    <a:pt x="118533" y="84407"/>
                  </a:cubicBezTo>
                  <a:cubicBezTo>
                    <a:pt x="59267" y="84407"/>
                    <a:pt x="59267" y="63313"/>
                    <a:pt x="0" y="63313"/>
                  </a:cubicBezTo>
                  <a:lnTo>
                    <a:pt x="0" y="0"/>
                  </a:lnTo>
                  <a:cubicBezTo>
                    <a:pt x="59267" y="0"/>
                    <a:pt x="59267" y="21093"/>
                    <a:pt x="118533" y="21093"/>
                  </a:cubicBezTo>
                  <a:cubicBezTo>
                    <a:pt x="177781" y="21093"/>
                    <a:pt x="177781" y="0"/>
                    <a:pt x="237048" y="0"/>
                  </a:cubicBezTo>
                  <a:cubicBezTo>
                    <a:pt x="296315" y="0"/>
                    <a:pt x="296315" y="21093"/>
                    <a:pt x="355581" y="21093"/>
                  </a:cubicBezTo>
                  <a:cubicBezTo>
                    <a:pt x="414848" y="21093"/>
                    <a:pt x="414848" y="0"/>
                    <a:pt x="474115" y="0"/>
                  </a:cubicBezTo>
                  <a:cubicBezTo>
                    <a:pt x="533381" y="0"/>
                    <a:pt x="533381" y="21093"/>
                    <a:pt x="592667" y="21093"/>
                  </a:cubicBezTo>
                  <a:cubicBezTo>
                    <a:pt x="651933" y="21093"/>
                    <a:pt x="651933" y="0"/>
                    <a:pt x="711200" y="0"/>
                  </a:cubicBezTo>
                  <a:close/>
                </a:path>
              </a:pathLst>
            </a:custGeom>
            <a:solidFill>
              <a:srgbClr val="FDFDFE"/>
            </a:solidFill>
          </p:spPr>
          <p:txBody>
            <a:bodyPr/>
            <a:lstStyle/>
            <a:p>
              <a:endParaRPr lang="en-GB" sz="1200"/>
            </a:p>
          </p:txBody>
        </p:sp>
        <p:sp>
          <p:nvSpPr>
            <p:cNvPr id="5" name="TextBox 5"/>
            <p:cNvSpPr txBox="1"/>
            <p:nvPr/>
          </p:nvSpPr>
          <p:spPr>
            <a:xfrm>
              <a:off x="0" y="-15592"/>
              <a:ext cx="711200" cy="77490"/>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p:cNvSpPr/>
          <p:nvPr/>
        </p:nvSpPr>
        <p:spPr>
          <a:xfrm>
            <a:off x="380168" y="5968181"/>
            <a:ext cx="2165224" cy="746940"/>
          </a:xfrm>
          <a:custGeom>
            <a:avLst/>
            <a:gdLst/>
            <a:ahLst/>
            <a:cxnLst/>
            <a:rect l="l" t="t" r="r" b="b"/>
            <a:pathLst>
              <a:path w="3482387" h="1099092">
                <a:moveTo>
                  <a:pt x="0" y="0"/>
                </a:moveTo>
                <a:lnTo>
                  <a:pt x="3482387" y="0"/>
                </a:lnTo>
                <a:lnTo>
                  <a:pt x="3482387" y="1099092"/>
                </a:lnTo>
                <a:lnTo>
                  <a:pt x="0" y="1099092"/>
                </a:lnTo>
                <a:lnTo>
                  <a:pt x="0" y="0"/>
                </a:lnTo>
                <a:close/>
              </a:path>
            </a:pathLst>
          </a:custGeom>
          <a:blipFill>
            <a:blip r:embed="rId2"/>
            <a:stretch>
              <a:fillRect/>
            </a:stretch>
          </a:blipFill>
        </p:spPr>
        <p:txBody>
          <a:bodyPr/>
          <a:lstStyle/>
          <a:p>
            <a:endParaRPr lang="en-GB" sz="1200"/>
          </a:p>
        </p:txBody>
      </p:sp>
      <p:sp>
        <p:nvSpPr>
          <p:cNvPr id="7" name="Freeform 7"/>
          <p:cNvSpPr/>
          <p:nvPr/>
        </p:nvSpPr>
        <p:spPr>
          <a:xfrm>
            <a:off x="9895529" y="5670183"/>
            <a:ext cx="2165224" cy="1004035"/>
          </a:xfrm>
          <a:custGeom>
            <a:avLst/>
            <a:gdLst/>
            <a:ahLst/>
            <a:cxnLst/>
            <a:rect l="l" t="t" r="r" b="b"/>
            <a:pathLst>
              <a:path w="3247836" h="1506053">
                <a:moveTo>
                  <a:pt x="0" y="0"/>
                </a:moveTo>
                <a:lnTo>
                  <a:pt x="3247837" y="0"/>
                </a:lnTo>
                <a:lnTo>
                  <a:pt x="3247837" y="1506054"/>
                </a:lnTo>
                <a:lnTo>
                  <a:pt x="0" y="1506054"/>
                </a:lnTo>
                <a:lnTo>
                  <a:pt x="0" y="0"/>
                </a:lnTo>
                <a:close/>
              </a:path>
            </a:pathLst>
          </a:custGeom>
          <a:blipFill>
            <a:blip r:embed="rId3"/>
            <a:stretch>
              <a:fillRect/>
            </a:stretch>
          </a:blipFill>
        </p:spPr>
        <p:txBody>
          <a:bodyPr/>
          <a:lstStyle/>
          <a:p>
            <a:endParaRPr lang="en-GB" sz="1200"/>
          </a:p>
        </p:txBody>
      </p:sp>
      <p:sp>
        <p:nvSpPr>
          <p:cNvPr id="8" name="Rectangle 7">
            <a:extLst>
              <a:ext uri="{FF2B5EF4-FFF2-40B4-BE49-F238E27FC236}">
                <a16:creationId xmlns:a16="http://schemas.microsoft.com/office/drawing/2014/main" id="{69570C52-310B-FB8D-1A71-CCB56330742F}"/>
              </a:ext>
            </a:extLst>
          </p:cNvPr>
          <p:cNvSpPr/>
          <p:nvPr/>
        </p:nvSpPr>
        <p:spPr>
          <a:xfrm>
            <a:off x="2487561" y="6190122"/>
            <a:ext cx="1877962" cy="4840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1135F"/>
        </a:solidFill>
        <a:effectLst/>
      </p:bgPr>
    </p:bg>
    <p:spTree>
      <p:nvGrpSpPr>
        <p:cNvPr id="1" name=""/>
        <p:cNvGrpSpPr/>
        <p:nvPr/>
      </p:nvGrpSpPr>
      <p:grpSpPr>
        <a:xfrm>
          <a:off x="0" y="0"/>
          <a:ext cx="0" cy="0"/>
          <a:chOff x="0" y="0"/>
          <a:chExt cx="0" cy="0"/>
        </a:xfrm>
      </p:grpSpPr>
      <p:sp>
        <p:nvSpPr>
          <p:cNvPr id="2" name="Freeform 2"/>
          <p:cNvSpPr/>
          <p:nvPr/>
        </p:nvSpPr>
        <p:spPr>
          <a:xfrm>
            <a:off x="1042339" y="2563064"/>
            <a:ext cx="865936" cy="865936"/>
          </a:xfrm>
          <a:custGeom>
            <a:avLst/>
            <a:gdLst/>
            <a:ahLst/>
            <a:cxnLst/>
            <a:rect l="l" t="t" r="r" b="b"/>
            <a:pathLst>
              <a:path w="1298904" h="1298904">
                <a:moveTo>
                  <a:pt x="0" y="0"/>
                </a:moveTo>
                <a:lnTo>
                  <a:pt x="1298904" y="0"/>
                </a:lnTo>
                <a:lnTo>
                  <a:pt x="1298904" y="1298904"/>
                </a:lnTo>
                <a:lnTo>
                  <a:pt x="0" y="1298904"/>
                </a:lnTo>
                <a:lnTo>
                  <a:pt x="0" y="0"/>
                </a:lnTo>
                <a:close/>
              </a:path>
            </a:pathLst>
          </a:custGeom>
          <a:blipFill>
            <a:blip r:embed="rId2"/>
            <a:stretch>
              <a:fillRect/>
            </a:stretch>
          </a:blipFill>
        </p:spPr>
        <p:txBody>
          <a:bodyPr/>
          <a:lstStyle/>
          <a:p>
            <a:endParaRPr lang="en-GB" sz="1200"/>
          </a:p>
        </p:txBody>
      </p:sp>
      <p:sp>
        <p:nvSpPr>
          <p:cNvPr id="3" name="Freeform 3"/>
          <p:cNvSpPr/>
          <p:nvPr/>
        </p:nvSpPr>
        <p:spPr>
          <a:xfrm>
            <a:off x="1138081" y="1984111"/>
            <a:ext cx="693003" cy="455649"/>
          </a:xfrm>
          <a:custGeom>
            <a:avLst/>
            <a:gdLst/>
            <a:ahLst/>
            <a:cxnLst/>
            <a:rect l="l" t="t" r="r" b="b"/>
            <a:pathLst>
              <a:path w="1039505" h="683474">
                <a:moveTo>
                  <a:pt x="0" y="0"/>
                </a:moveTo>
                <a:lnTo>
                  <a:pt x="1039505" y="0"/>
                </a:lnTo>
                <a:lnTo>
                  <a:pt x="1039505" y="683474"/>
                </a:lnTo>
                <a:lnTo>
                  <a:pt x="0" y="683474"/>
                </a:lnTo>
                <a:lnTo>
                  <a:pt x="0" y="0"/>
                </a:lnTo>
                <a:close/>
              </a:path>
            </a:pathLst>
          </a:custGeom>
          <a:blipFill>
            <a:blip r:embed="rId3"/>
            <a:stretch>
              <a:fillRect/>
            </a:stretch>
          </a:blipFill>
        </p:spPr>
        <p:txBody>
          <a:bodyPr/>
          <a:lstStyle/>
          <a:p>
            <a:endParaRPr lang="en-GB" sz="1200"/>
          </a:p>
        </p:txBody>
      </p:sp>
      <p:sp>
        <p:nvSpPr>
          <p:cNvPr id="4" name="TextBox 4"/>
          <p:cNvSpPr txBox="1"/>
          <p:nvPr/>
        </p:nvSpPr>
        <p:spPr>
          <a:xfrm>
            <a:off x="2004017" y="1996811"/>
            <a:ext cx="8960599" cy="3924151"/>
          </a:xfrm>
          <a:prstGeom prst="rect">
            <a:avLst/>
          </a:prstGeom>
        </p:spPr>
        <p:txBody>
          <a:bodyPr lIns="0" tIns="0" rIns="0" bIns="0" rtlCol="0" anchor="t">
            <a:spAutoFit/>
          </a:bodyPr>
          <a:lstStyle/>
          <a:p>
            <a:pPr>
              <a:lnSpc>
                <a:spcPts val="3428"/>
              </a:lnSpc>
            </a:pPr>
            <a:r>
              <a:rPr lang="en-US" sz="2955" spc="-44" dirty="0">
                <a:solidFill>
                  <a:srgbClr val="FFFFFF"/>
                </a:solidFill>
                <a:latin typeface="Montserrat"/>
                <a:ea typeface="Montserrat"/>
                <a:cs typeface="Montserrat"/>
                <a:sym typeface="Montserrat"/>
              </a:rPr>
              <a:t>What do you enjoy learning more about?</a:t>
            </a:r>
          </a:p>
          <a:p>
            <a:pPr>
              <a:lnSpc>
                <a:spcPts val="3428"/>
              </a:lnSpc>
            </a:pPr>
            <a:endParaRPr lang="en-US" sz="2955" spc="-44" dirty="0">
              <a:solidFill>
                <a:srgbClr val="FFFFFF"/>
              </a:solidFill>
              <a:latin typeface="Montserrat"/>
              <a:ea typeface="Montserrat"/>
              <a:cs typeface="Montserrat"/>
              <a:sym typeface="Montserrat"/>
            </a:endParaRPr>
          </a:p>
          <a:p>
            <a:pPr>
              <a:lnSpc>
                <a:spcPts val="3428"/>
              </a:lnSpc>
            </a:pPr>
            <a:r>
              <a:rPr lang="en-US" sz="2955" spc="-44" dirty="0">
                <a:solidFill>
                  <a:srgbClr val="FFFFFF"/>
                </a:solidFill>
                <a:latin typeface="Montserrat"/>
                <a:ea typeface="Montserrat"/>
                <a:cs typeface="Montserrat"/>
                <a:sym typeface="Montserrat"/>
              </a:rPr>
              <a:t>What global issues spark your interest?</a:t>
            </a:r>
          </a:p>
          <a:p>
            <a:pPr>
              <a:lnSpc>
                <a:spcPts val="3428"/>
              </a:lnSpc>
            </a:pPr>
            <a:endParaRPr lang="en-US" sz="2955" spc="-44" dirty="0">
              <a:solidFill>
                <a:srgbClr val="FFFFFF"/>
              </a:solidFill>
              <a:latin typeface="Montserrat"/>
              <a:ea typeface="Montserrat"/>
              <a:cs typeface="Montserrat"/>
              <a:sym typeface="Montserrat"/>
            </a:endParaRPr>
          </a:p>
          <a:p>
            <a:pPr>
              <a:lnSpc>
                <a:spcPts val="3428"/>
              </a:lnSpc>
            </a:pPr>
            <a:r>
              <a:rPr lang="en-US" sz="2955" spc="-44" dirty="0">
                <a:solidFill>
                  <a:srgbClr val="FFFFFF"/>
                </a:solidFill>
                <a:latin typeface="Montserrat"/>
                <a:ea typeface="Montserrat"/>
                <a:cs typeface="Montserrat"/>
                <a:sym typeface="Montserrat"/>
              </a:rPr>
              <a:t>Which of the UN SDGs are you passionate about?</a:t>
            </a:r>
          </a:p>
          <a:p>
            <a:pPr>
              <a:lnSpc>
                <a:spcPts val="3428"/>
              </a:lnSpc>
            </a:pPr>
            <a:endParaRPr lang="en-US" sz="2955" spc="-44" dirty="0">
              <a:solidFill>
                <a:srgbClr val="FFFFFF"/>
              </a:solidFill>
              <a:latin typeface="Montserrat"/>
              <a:ea typeface="Montserrat"/>
              <a:cs typeface="Montserrat"/>
              <a:sym typeface="Montserrat"/>
            </a:endParaRPr>
          </a:p>
          <a:p>
            <a:pPr>
              <a:lnSpc>
                <a:spcPts val="3428"/>
              </a:lnSpc>
            </a:pPr>
            <a:r>
              <a:rPr lang="en-US" sz="2955" spc="-44" dirty="0">
                <a:solidFill>
                  <a:srgbClr val="FFFFFF"/>
                </a:solidFill>
                <a:latin typeface="Montserrat"/>
                <a:ea typeface="Montserrat"/>
                <a:cs typeface="Montserrat"/>
                <a:sym typeface="Montserrat"/>
              </a:rPr>
              <a:t>What would you like to do in the future? Can you relate you project to this?</a:t>
            </a:r>
          </a:p>
        </p:txBody>
      </p:sp>
      <p:sp>
        <p:nvSpPr>
          <p:cNvPr id="5" name="Freeform 5"/>
          <p:cNvSpPr/>
          <p:nvPr/>
        </p:nvSpPr>
        <p:spPr>
          <a:xfrm>
            <a:off x="1138080" y="3823052"/>
            <a:ext cx="674453" cy="678979"/>
          </a:xfrm>
          <a:custGeom>
            <a:avLst/>
            <a:gdLst/>
            <a:ahLst/>
            <a:cxnLst/>
            <a:rect l="l" t="t" r="r" b="b"/>
            <a:pathLst>
              <a:path w="1011679" h="1018469">
                <a:moveTo>
                  <a:pt x="0" y="0"/>
                </a:moveTo>
                <a:lnTo>
                  <a:pt x="1011679" y="0"/>
                </a:lnTo>
                <a:lnTo>
                  <a:pt x="1011679" y="1018469"/>
                </a:lnTo>
                <a:lnTo>
                  <a:pt x="0" y="1018469"/>
                </a:lnTo>
                <a:lnTo>
                  <a:pt x="0" y="0"/>
                </a:lnTo>
                <a:close/>
              </a:path>
            </a:pathLst>
          </a:custGeom>
          <a:blipFill>
            <a:blip r:embed="rId4"/>
            <a:stretch>
              <a:fillRect/>
            </a:stretch>
          </a:blipFill>
        </p:spPr>
        <p:txBody>
          <a:bodyPr/>
          <a:lstStyle/>
          <a:p>
            <a:endParaRPr lang="en-GB" sz="1200"/>
          </a:p>
        </p:txBody>
      </p:sp>
      <p:sp>
        <p:nvSpPr>
          <p:cNvPr id="6" name="Freeform 6"/>
          <p:cNvSpPr/>
          <p:nvPr/>
        </p:nvSpPr>
        <p:spPr>
          <a:xfrm>
            <a:off x="1208777" y="5006049"/>
            <a:ext cx="533059" cy="879273"/>
          </a:xfrm>
          <a:custGeom>
            <a:avLst/>
            <a:gdLst/>
            <a:ahLst/>
            <a:cxnLst/>
            <a:rect l="l" t="t" r="r" b="b"/>
            <a:pathLst>
              <a:path w="799589" h="1318910">
                <a:moveTo>
                  <a:pt x="0" y="0"/>
                </a:moveTo>
                <a:lnTo>
                  <a:pt x="799589" y="0"/>
                </a:lnTo>
                <a:lnTo>
                  <a:pt x="799589" y="1318910"/>
                </a:lnTo>
                <a:lnTo>
                  <a:pt x="0" y="1318910"/>
                </a:lnTo>
                <a:lnTo>
                  <a:pt x="0" y="0"/>
                </a:lnTo>
                <a:close/>
              </a:path>
            </a:pathLst>
          </a:custGeom>
          <a:blipFill>
            <a:blip r:embed="rId5"/>
            <a:stretch>
              <a:fillRect/>
            </a:stretch>
          </a:blipFill>
        </p:spPr>
        <p:txBody>
          <a:bodyPr/>
          <a:lstStyle/>
          <a:p>
            <a:endParaRPr lang="en-GB" sz="1200"/>
          </a:p>
        </p:txBody>
      </p:sp>
      <p:sp>
        <p:nvSpPr>
          <p:cNvPr id="7" name="TextBox 7"/>
          <p:cNvSpPr txBox="1"/>
          <p:nvPr/>
        </p:nvSpPr>
        <p:spPr>
          <a:xfrm>
            <a:off x="1484582" y="396887"/>
            <a:ext cx="9222837" cy="1282402"/>
          </a:xfrm>
          <a:prstGeom prst="rect">
            <a:avLst/>
          </a:prstGeom>
        </p:spPr>
        <p:txBody>
          <a:bodyPr lIns="0" tIns="0" rIns="0" bIns="0" rtlCol="0" anchor="t">
            <a:spAutoFit/>
          </a:bodyPr>
          <a:lstStyle/>
          <a:p>
            <a:pPr algn="ctr">
              <a:lnSpc>
                <a:spcPts val="5012"/>
              </a:lnSpc>
            </a:pPr>
            <a:r>
              <a:rPr lang="en-US" sz="4247" b="1" spc="-63" dirty="0">
                <a:solidFill>
                  <a:srgbClr val="FFFFFF"/>
                </a:solidFill>
                <a:latin typeface="Montserrat Bold"/>
                <a:ea typeface="Montserrat Bold"/>
                <a:cs typeface="Montserrat Bold"/>
                <a:sym typeface="Montserrat Bold"/>
              </a:rPr>
              <a:t>How do I Design a Project?</a:t>
            </a:r>
          </a:p>
          <a:p>
            <a:pPr marL="0" lvl="1" algn="ctr">
              <a:lnSpc>
                <a:spcPts val="5012"/>
              </a:lnSpc>
            </a:pPr>
            <a:r>
              <a:rPr lang="en-US" sz="4247" spc="-63" dirty="0">
                <a:solidFill>
                  <a:srgbClr val="FFFFFF"/>
                </a:solidFill>
                <a:latin typeface="Montserrat"/>
                <a:ea typeface="Montserrat"/>
                <a:cs typeface="Montserrat"/>
                <a:sym typeface="Montserrat"/>
              </a:rPr>
              <a:t>Food for thought...</a:t>
            </a:r>
          </a:p>
        </p:txBody>
      </p:sp>
      <p:sp>
        <p:nvSpPr>
          <p:cNvPr id="8" name="Freeform 8"/>
          <p:cNvSpPr/>
          <p:nvPr/>
        </p:nvSpPr>
        <p:spPr>
          <a:xfrm>
            <a:off x="224207" y="6190122"/>
            <a:ext cx="1636263" cy="516429"/>
          </a:xfrm>
          <a:custGeom>
            <a:avLst/>
            <a:gdLst/>
            <a:ahLst/>
            <a:cxnLst/>
            <a:rect l="l" t="t" r="r" b="b"/>
            <a:pathLst>
              <a:path w="2454394" h="774643">
                <a:moveTo>
                  <a:pt x="0" y="0"/>
                </a:moveTo>
                <a:lnTo>
                  <a:pt x="2454394" y="0"/>
                </a:lnTo>
                <a:lnTo>
                  <a:pt x="2454394" y="774642"/>
                </a:lnTo>
                <a:lnTo>
                  <a:pt x="0" y="774642"/>
                </a:lnTo>
                <a:lnTo>
                  <a:pt x="0" y="0"/>
                </a:lnTo>
                <a:close/>
              </a:path>
            </a:pathLst>
          </a:custGeom>
          <a:blipFill>
            <a:blip r:embed="rId6"/>
            <a:stretch>
              <a:fillRect/>
            </a:stretch>
          </a:blipFill>
        </p:spPr>
        <p:txBody>
          <a:bodyPr/>
          <a:lstStyle/>
          <a:p>
            <a:endParaRPr lang="en-GB" sz="1200"/>
          </a:p>
        </p:txBody>
      </p:sp>
      <p:sp>
        <p:nvSpPr>
          <p:cNvPr id="9" name="Freeform 9"/>
          <p:cNvSpPr/>
          <p:nvPr/>
        </p:nvSpPr>
        <p:spPr>
          <a:xfrm>
            <a:off x="10707419" y="6046663"/>
            <a:ext cx="1353335" cy="627555"/>
          </a:xfrm>
          <a:custGeom>
            <a:avLst/>
            <a:gdLst/>
            <a:ahLst/>
            <a:cxnLst/>
            <a:rect l="l" t="t" r="r" b="b"/>
            <a:pathLst>
              <a:path w="2030002" h="941332">
                <a:moveTo>
                  <a:pt x="0" y="0"/>
                </a:moveTo>
                <a:lnTo>
                  <a:pt x="2030002" y="0"/>
                </a:lnTo>
                <a:lnTo>
                  <a:pt x="2030002" y="941332"/>
                </a:lnTo>
                <a:lnTo>
                  <a:pt x="0" y="941332"/>
                </a:lnTo>
                <a:lnTo>
                  <a:pt x="0" y="0"/>
                </a:lnTo>
                <a:close/>
              </a:path>
            </a:pathLst>
          </a:custGeom>
          <a:blipFill>
            <a:blip r:embed="rId7"/>
            <a:stretch>
              <a:fillRect/>
            </a:stretch>
          </a:blipFill>
        </p:spPr>
        <p:txBody>
          <a:bodyPr/>
          <a:lstStyle/>
          <a:p>
            <a:endParaRPr lang="en-GB" sz="1200"/>
          </a:p>
        </p:txBody>
      </p:sp>
      <p:sp>
        <p:nvSpPr>
          <p:cNvPr id="10" name="Rectangle 9">
            <a:extLst>
              <a:ext uri="{FF2B5EF4-FFF2-40B4-BE49-F238E27FC236}">
                <a16:creationId xmlns:a16="http://schemas.microsoft.com/office/drawing/2014/main" id="{02859128-B90E-8920-F648-99C754B38B4D}"/>
              </a:ext>
            </a:extLst>
          </p:cNvPr>
          <p:cNvSpPr/>
          <p:nvPr/>
        </p:nvSpPr>
        <p:spPr>
          <a:xfrm>
            <a:off x="2487561" y="6190122"/>
            <a:ext cx="1877962" cy="4840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1135F"/>
        </a:solidFill>
        <a:effectLst/>
      </p:bgPr>
    </p:bg>
    <p:spTree>
      <p:nvGrpSpPr>
        <p:cNvPr id="1" name=""/>
        <p:cNvGrpSpPr/>
        <p:nvPr/>
      </p:nvGrpSpPr>
      <p:grpSpPr>
        <a:xfrm>
          <a:off x="0" y="0"/>
          <a:ext cx="0" cy="0"/>
          <a:chOff x="0" y="0"/>
          <a:chExt cx="0" cy="0"/>
        </a:xfrm>
      </p:grpSpPr>
      <p:sp>
        <p:nvSpPr>
          <p:cNvPr id="2" name="TextBox 2"/>
          <p:cNvSpPr txBox="1"/>
          <p:nvPr/>
        </p:nvSpPr>
        <p:spPr>
          <a:xfrm>
            <a:off x="1771254" y="404525"/>
            <a:ext cx="8649491" cy="511102"/>
          </a:xfrm>
          <a:prstGeom prst="rect">
            <a:avLst/>
          </a:prstGeom>
        </p:spPr>
        <p:txBody>
          <a:bodyPr wrap="square" lIns="0" tIns="0" rIns="0" bIns="0" rtlCol="0" anchor="t">
            <a:spAutoFit/>
          </a:bodyPr>
          <a:lstStyle/>
          <a:p>
            <a:pPr algn="ctr">
              <a:lnSpc>
                <a:spcPts val="4310"/>
              </a:lnSpc>
              <a:spcBef>
                <a:spcPct val="0"/>
              </a:spcBef>
            </a:pPr>
            <a:r>
              <a:rPr lang="en-US" sz="3078" b="1" dirty="0">
                <a:solidFill>
                  <a:srgbClr val="FFFFFF"/>
                </a:solidFill>
                <a:latin typeface="Montserrat Bold"/>
                <a:ea typeface="Montserrat Bold"/>
                <a:cs typeface="Montserrat Bold"/>
                <a:sym typeface="Montserrat Bold"/>
              </a:rPr>
              <a:t>What Makes a Good Research Project?</a:t>
            </a:r>
          </a:p>
        </p:txBody>
      </p:sp>
      <p:sp>
        <p:nvSpPr>
          <p:cNvPr id="3" name="TextBox 3"/>
          <p:cNvSpPr txBox="1"/>
          <p:nvPr/>
        </p:nvSpPr>
        <p:spPr>
          <a:xfrm>
            <a:off x="105634" y="1302619"/>
            <a:ext cx="5730445" cy="4763163"/>
          </a:xfrm>
          <a:prstGeom prst="rect">
            <a:avLst/>
          </a:prstGeom>
        </p:spPr>
        <p:txBody>
          <a:bodyPr lIns="0" tIns="0" rIns="0" bIns="0" rtlCol="0" anchor="t">
            <a:spAutoFit/>
          </a:bodyPr>
          <a:lstStyle/>
          <a:p>
            <a:pPr marL="518179" lvl="1" indent="-259090" algn="ctr">
              <a:lnSpc>
                <a:spcPts val="3360"/>
              </a:lnSpc>
              <a:buFont typeface="Arial"/>
              <a:buChar char="•"/>
            </a:pPr>
            <a:r>
              <a:rPr lang="en-US" sz="2399" dirty="0">
                <a:solidFill>
                  <a:srgbClr val="FFFFFF"/>
                </a:solidFill>
                <a:latin typeface="Montserrat"/>
                <a:ea typeface="Montserrat"/>
                <a:cs typeface="Montserrat"/>
                <a:sym typeface="Montserrat"/>
              </a:rPr>
              <a:t>The Laidlaw Scholars Programme is designed to make a real-world impact</a:t>
            </a:r>
          </a:p>
          <a:p>
            <a:pPr algn="ctr">
              <a:lnSpc>
                <a:spcPts val="3360"/>
              </a:lnSpc>
            </a:pPr>
            <a:endParaRPr lang="en-US" sz="2399" dirty="0">
              <a:solidFill>
                <a:srgbClr val="FFFFFF"/>
              </a:solidFill>
              <a:latin typeface="Montserrat"/>
              <a:ea typeface="Montserrat"/>
              <a:cs typeface="Montserrat"/>
              <a:sym typeface="Montserrat"/>
            </a:endParaRPr>
          </a:p>
          <a:p>
            <a:pPr marL="518179" lvl="1" indent="-259090" algn="ctr">
              <a:lnSpc>
                <a:spcPts val="3360"/>
              </a:lnSpc>
              <a:buFont typeface="Arial"/>
              <a:buChar char="•"/>
            </a:pPr>
            <a:r>
              <a:rPr lang="en-US" sz="2399" dirty="0">
                <a:solidFill>
                  <a:srgbClr val="FFFFFF"/>
                </a:solidFill>
                <a:latin typeface="Montserrat"/>
                <a:ea typeface="Montserrat"/>
                <a:cs typeface="Montserrat"/>
                <a:sym typeface="Montserrat"/>
              </a:rPr>
              <a:t>Find a project which works to target a significant global issue</a:t>
            </a:r>
          </a:p>
          <a:p>
            <a:pPr algn="ctr">
              <a:lnSpc>
                <a:spcPts val="3360"/>
              </a:lnSpc>
            </a:pPr>
            <a:endParaRPr lang="en-US" sz="2399" dirty="0">
              <a:solidFill>
                <a:srgbClr val="FFFFFF"/>
              </a:solidFill>
              <a:latin typeface="Montserrat"/>
              <a:ea typeface="Montserrat"/>
              <a:cs typeface="Montserrat"/>
              <a:sym typeface="Montserrat"/>
            </a:endParaRPr>
          </a:p>
          <a:p>
            <a:pPr marL="518179" lvl="1" indent="-259090" algn="ctr">
              <a:lnSpc>
                <a:spcPts val="3360"/>
              </a:lnSpc>
              <a:buFont typeface="Arial"/>
              <a:buChar char="•"/>
            </a:pPr>
            <a:r>
              <a:rPr lang="en-US" sz="2399" dirty="0">
                <a:solidFill>
                  <a:srgbClr val="FFFFFF"/>
                </a:solidFill>
                <a:latin typeface="Montserrat"/>
                <a:ea typeface="Montserrat"/>
                <a:cs typeface="Montserrat"/>
                <a:sym typeface="Montserrat"/>
              </a:rPr>
              <a:t>The Laidlaw Foundation encourages projects which focus on one or more of the UN’s Sustainable Development Goals</a:t>
            </a:r>
          </a:p>
        </p:txBody>
      </p:sp>
      <p:sp>
        <p:nvSpPr>
          <p:cNvPr id="4" name="Freeform 4"/>
          <p:cNvSpPr/>
          <p:nvPr/>
        </p:nvSpPr>
        <p:spPr>
          <a:xfrm>
            <a:off x="5966090" y="1836408"/>
            <a:ext cx="5883005" cy="3640313"/>
          </a:xfrm>
          <a:custGeom>
            <a:avLst/>
            <a:gdLst/>
            <a:ahLst/>
            <a:cxnLst/>
            <a:rect l="l" t="t" r="r" b="b"/>
            <a:pathLst>
              <a:path w="8824507" h="5460469">
                <a:moveTo>
                  <a:pt x="0" y="0"/>
                </a:moveTo>
                <a:lnTo>
                  <a:pt x="8824507" y="0"/>
                </a:lnTo>
                <a:lnTo>
                  <a:pt x="8824507" y="5460469"/>
                </a:lnTo>
                <a:lnTo>
                  <a:pt x="0" y="5460469"/>
                </a:lnTo>
                <a:lnTo>
                  <a:pt x="0" y="0"/>
                </a:lnTo>
                <a:close/>
              </a:path>
            </a:pathLst>
          </a:custGeom>
          <a:blipFill>
            <a:blip r:embed="rId2"/>
            <a:stretch>
              <a:fillRect l="-2716" t="-10647" r="-2268" b="-9417"/>
            </a:stretch>
          </a:blipFill>
        </p:spPr>
        <p:txBody>
          <a:bodyPr/>
          <a:lstStyle/>
          <a:p>
            <a:endParaRPr lang="en-GB" sz="1200"/>
          </a:p>
        </p:txBody>
      </p:sp>
      <p:sp>
        <p:nvSpPr>
          <p:cNvPr id="5" name="Freeform 5"/>
          <p:cNvSpPr/>
          <p:nvPr/>
        </p:nvSpPr>
        <p:spPr>
          <a:xfrm>
            <a:off x="224207" y="6190122"/>
            <a:ext cx="1636263" cy="516429"/>
          </a:xfrm>
          <a:custGeom>
            <a:avLst/>
            <a:gdLst/>
            <a:ahLst/>
            <a:cxnLst/>
            <a:rect l="l" t="t" r="r" b="b"/>
            <a:pathLst>
              <a:path w="2454394" h="774643">
                <a:moveTo>
                  <a:pt x="0" y="0"/>
                </a:moveTo>
                <a:lnTo>
                  <a:pt x="2454394" y="0"/>
                </a:lnTo>
                <a:lnTo>
                  <a:pt x="2454394" y="774642"/>
                </a:lnTo>
                <a:lnTo>
                  <a:pt x="0" y="774642"/>
                </a:lnTo>
                <a:lnTo>
                  <a:pt x="0" y="0"/>
                </a:lnTo>
                <a:close/>
              </a:path>
            </a:pathLst>
          </a:custGeom>
          <a:blipFill>
            <a:blip r:embed="rId3"/>
            <a:stretch>
              <a:fillRect/>
            </a:stretch>
          </a:blipFill>
        </p:spPr>
        <p:txBody>
          <a:bodyPr/>
          <a:lstStyle/>
          <a:p>
            <a:endParaRPr lang="en-GB" sz="1200"/>
          </a:p>
        </p:txBody>
      </p:sp>
      <p:sp>
        <p:nvSpPr>
          <p:cNvPr id="6" name="Freeform 6"/>
          <p:cNvSpPr/>
          <p:nvPr/>
        </p:nvSpPr>
        <p:spPr>
          <a:xfrm>
            <a:off x="10707419" y="6046663"/>
            <a:ext cx="1353335" cy="627555"/>
          </a:xfrm>
          <a:custGeom>
            <a:avLst/>
            <a:gdLst/>
            <a:ahLst/>
            <a:cxnLst/>
            <a:rect l="l" t="t" r="r" b="b"/>
            <a:pathLst>
              <a:path w="2030002" h="941332">
                <a:moveTo>
                  <a:pt x="0" y="0"/>
                </a:moveTo>
                <a:lnTo>
                  <a:pt x="2030002" y="0"/>
                </a:lnTo>
                <a:lnTo>
                  <a:pt x="2030002" y="941332"/>
                </a:lnTo>
                <a:lnTo>
                  <a:pt x="0" y="941332"/>
                </a:lnTo>
                <a:lnTo>
                  <a:pt x="0" y="0"/>
                </a:lnTo>
                <a:close/>
              </a:path>
            </a:pathLst>
          </a:custGeom>
          <a:blipFill>
            <a:blip r:embed="rId4"/>
            <a:stretch>
              <a:fillRect/>
            </a:stretch>
          </a:blipFill>
        </p:spPr>
        <p:txBody>
          <a:bodyPr/>
          <a:lstStyle/>
          <a:p>
            <a:endParaRPr lang="en-GB" sz="1200"/>
          </a:p>
        </p:txBody>
      </p:sp>
      <p:sp>
        <p:nvSpPr>
          <p:cNvPr id="7" name="Rectangle 6">
            <a:extLst>
              <a:ext uri="{FF2B5EF4-FFF2-40B4-BE49-F238E27FC236}">
                <a16:creationId xmlns:a16="http://schemas.microsoft.com/office/drawing/2014/main" id="{736D70F9-CC4D-5E77-FE9A-178083D9450D}"/>
              </a:ext>
            </a:extLst>
          </p:cNvPr>
          <p:cNvSpPr/>
          <p:nvPr/>
        </p:nvSpPr>
        <p:spPr>
          <a:xfrm>
            <a:off x="2487561" y="6190122"/>
            <a:ext cx="1877962" cy="4840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1135F"/>
        </a:solidFill>
        <a:effectLst/>
      </p:bgPr>
    </p:bg>
    <p:spTree>
      <p:nvGrpSpPr>
        <p:cNvPr id="1" name=""/>
        <p:cNvGrpSpPr/>
        <p:nvPr/>
      </p:nvGrpSpPr>
      <p:grpSpPr>
        <a:xfrm>
          <a:off x="0" y="0"/>
          <a:ext cx="0" cy="0"/>
          <a:chOff x="0" y="0"/>
          <a:chExt cx="0" cy="0"/>
        </a:xfrm>
      </p:grpSpPr>
      <p:sp>
        <p:nvSpPr>
          <p:cNvPr id="2" name="TextBox 2"/>
          <p:cNvSpPr txBox="1"/>
          <p:nvPr/>
        </p:nvSpPr>
        <p:spPr>
          <a:xfrm>
            <a:off x="1075834" y="3157730"/>
            <a:ext cx="9341155" cy="667812"/>
          </a:xfrm>
          <a:prstGeom prst="rect">
            <a:avLst/>
          </a:prstGeom>
        </p:spPr>
        <p:txBody>
          <a:bodyPr lIns="0" tIns="0" rIns="0" bIns="0" rtlCol="0" anchor="t">
            <a:spAutoFit/>
          </a:bodyPr>
          <a:lstStyle/>
          <a:p>
            <a:pPr marL="0" lvl="1">
              <a:lnSpc>
                <a:spcPts val="5166"/>
              </a:lnSpc>
            </a:pPr>
            <a:r>
              <a:rPr lang="en-US" sz="5740" b="1" spc="-86">
                <a:solidFill>
                  <a:srgbClr val="FFFFFF"/>
                </a:solidFill>
                <a:latin typeface="Montserrat Bold"/>
                <a:ea typeface="Montserrat Bold"/>
                <a:cs typeface="Montserrat Bold"/>
                <a:sym typeface="Montserrat Bold"/>
              </a:rPr>
              <a:t>Finding a Supervisor...</a:t>
            </a:r>
          </a:p>
        </p:txBody>
      </p:sp>
      <p:grpSp>
        <p:nvGrpSpPr>
          <p:cNvPr id="3" name="Group 3"/>
          <p:cNvGrpSpPr/>
          <p:nvPr/>
        </p:nvGrpSpPr>
        <p:grpSpPr>
          <a:xfrm rot="-5400000">
            <a:off x="-475052" y="3291228"/>
            <a:ext cx="2321704" cy="275545"/>
            <a:chOff x="0" y="0"/>
            <a:chExt cx="711200" cy="84407"/>
          </a:xfrm>
        </p:grpSpPr>
        <p:sp>
          <p:nvSpPr>
            <p:cNvPr id="4" name="Freeform 4"/>
            <p:cNvSpPr/>
            <p:nvPr/>
          </p:nvSpPr>
          <p:spPr>
            <a:xfrm>
              <a:off x="0" y="0"/>
              <a:ext cx="711200" cy="84407"/>
            </a:xfrm>
            <a:custGeom>
              <a:avLst/>
              <a:gdLst/>
              <a:ahLst/>
              <a:cxnLst/>
              <a:rect l="l" t="t" r="r" b="b"/>
              <a:pathLst>
                <a:path w="711200" h="84407">
                  <a:moveTo>
                    <a:pt x="711200" y="0"/>
                  </a:moveTo>
                  <a:lnTo>
                    <a:pt x="711200" y="63313"/>
                  </a:lnTo>
                  <a:cubicBezTo>
                    <a:pt x="651933" y="63313"/>
                    <a:pt x="651933" y="84407"/>
                    <a:pt x="592667" y="84407"/>
                  </a:cubicBezTo>
                  <a:cubicBezTo>
                    <a:pt x="533381" y="84407"/>
                    <a:pt x="533381" y="63313"/>
                    <a:pt x="474115" y="63313"/>
                  </a:cubicBezTo>
                  <a:cubicBezTo>
                    <a:pt x="414848" y="63313"/>
                    <a:pt x="414848" y="84407"/>
                    <a:pt x="355581" y="84407"/>
                  </a:cubicBezTo>
                  <a:cubicBezTo>
                    <a:pt x="296315" y="84407"/>
                    <a:pt x="296315" y="63313"/>
                    <a:pt x="237048" y="63313"/>
                  </a:cubicBezTo>
                  <a:cubicBezTo>
                    <a:pt x="177781" y="63313"/>
                    <a:pt x="177781" y="84407"/>
                    <a:pt x="118533" y="84407"/>
                  </a:cubicBezTo>
                  <a:cubicBezTo>
                    <a:pt x="59267" y="84407"/>
                    <a:pt x="59267" y="63313"/>
                    <a:pt x="0" y="63313"/>
                  </a:cubicBezTo>
                  <a:lnTo>
                    <a:pt x="0" y="0"/>
                  </a:lnTo>
                  <a:cubicBezTo>
                    <a:pt x="59267" y="0"/>
                    <a:pt x="59267" y="21093"/>
                    <a:pt x="118533" y="21093"/>
                  </a:cubicBezTo>
                  <a:cubicBezTo>
                    <a:pt x="177781" y="21093"/>
                    <a:pt x="177781" y="0"/>
                    <a:pt x="237048" y="0"/>
                  </a:cubicBezTo>
                  <a:cubicBezTo>
                    <a:pt x="296315" y="0"/>
                    <a:pt x="296315" y="21093"/>
                    <a:pt x="355581" y="21093"/>
                  </a:cubicBezTo>
                  <a:cubicBezTo>
                    <a:pt x="414848" y="21093"/>
                    <a:pt x="414848" y="0"/>
                    <a:pt x="474115" y="0"/>
                  </a:cubicBezTo>
                  <a:cubicBezTo>
                    <a:pt x="533381" y="0"/>
                    <a:pt x="533381" y="21093"/>
                    <a:pt x="592667" y="21093"/>
                  </a:cubicBezTo>
                  <a:cubicBezTo>
                    <a:pt x="651933" y="21093"/>
                    <a:pt x="651933" y="0"/>
                    <a:pt x="711200" y="0"/>
                  </a:cubicBezTo>
                  <a:close/>
                </a:path>
              </a:pathLst>
            </a:custGeom>
            <a:solidFill>
              <a:srgbClr val="FDFDFE"/>
            </a:solidFill>
          </p:spPr>
          <p:txBody>
            <a:bodyPr/>
            <a:lstStyle/>
            <a:p>
              <a:endParaRPr lang="en-GB" sz="1200"/>
            </a:p>
          </p:txBody>
        </p:sp>
        <p:sp>
          <p:nvSpPr>
            <p:cNvPr id="5" name="TextBox 5"/>
            <p:cNvSpPr txBox="1"/>
            <p:nvPr/>
          </p:nvSpPr>
          <p:spPr>
            <a:xfrm>
              <a:off x="0" y="-15592"/>
              <a:ext cx="711200" cy="77490"/>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p:cNvSpPr/>
          <p:nvPr/>
        </p:nvSpPr>
        <p:spPr>
          <a:xfrm>
            <a:off x="9895529" y="5670183"/>
            <a:ext cx="2165224" cy="1004035"/>
          </a:xfrm>
          <a:custGeom>
            <a:avLst/>
            <a:gdLst/>
            <a:ahLst/>
            <a:cxnLst/>
            <a:rect l="l" t="t" r="r" b="b"/>
            <a:pathLst>
              <a:path w="3247836" h="1506053">
                <a:moveTo>
                  <a:pt x="0" y="0"/>
                </a:moveTo>
                <a:lnTo>
                  <a:pt x="3247837" y="0"/>
                </a:lnTo>
                <a:lnTo>
                  <a:pt x="3247837" y="1506054"/>
                </a:lnTo>
                <a:lnTo>
                  <a:pt x="0" y="1506054"/>
                </a:lnTo>
                <a:lnTo>
                  <a:pt x="0" y="0"/>
                </a:lnTo>
                <a:close/>
              </a:path>
            </a:pathLst>
          </a:custGeom>
          <a:blipFill>
            <a:blip r:embed="rId2"/>
            <a:stretch>
              <a:fillRect/>
            </a:stretch>
          </a:blipFill>
        </p:spPr>
        <p:txBody>
          <a:bodyPr/>
          <a:lstStyle/>
          <a:p>
            <a:endParaRPr lang="en-GB" sz="1200"/>
          </a:p>
        </p:txBody>
      </p:sp>
      <p:sp>
        <p:nvSpPr>
          <p:cNvPr id="8" name="Rectangle 7">
            <a:extLst>
              <a:ext uri="{FF2B5EF4-FFF2-40B4-BE49-F238E27FC236}">
                <a16:creationId xmlns:a16="http://schemas.microsoft.com/office/drawing/2014/main" id="{5568D5C1-B7AB-9099-F6BE-48F14966212E}"/>
              </a:ext>
            </a:extLst>
          </p:cNvPr>
          <p:cNvSpPr/>
          <p:nvPr/>
        </p:nvSpPr>
        <p:spPr>
          <a:xfrm>
            <a:off x="497127" y="6190122"/>
            <a:ext cx="3868396" cy="4840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6"/>
          <p:cNvSpPr/>
          <p:nvPr/>
        </p:nvSpPr>
        <p:spPr>
          <a:xfrm>
            <a:off x="272013" y="5885322"/>
            <a:ext cx="2321591" cy="732728"/>
          </a:xfrm>
          <a:custGeom>
            <a:avLst/>
            <a:gdLst/>
            <a:ahLst/>
            <a:cxnLst/>
            <a:rect l="l" t="t" r="r" b="b"/>
            <a:pathLst>
              <a:path w="3482387" h="1099092">
                <a:moveTo>
                  <a:pt x="0" y="0"/>
                </a:moveTo>
                <a:lnTo>
                  <a:pt x="3482387" y="0"/>
                </a:lnTo>
                <a:lnTo>
                  <a:pt x="3482387" y="1099092"/>
                </a:lnTo>
                <a:lnTo>
                  <a:pt x="0" y="1099092"/>
                </a:lnTo>
                <a:lnTo>
                  <a:pt x="0" y="0"/>
                </a:lnTo>
                <a:close/>
              </a:path>
            </a:pathLst>
          </a:custGeom>
          <a:blipFill>
            <a:blip r:embed="rId3"/>
            <a:stretch>
              <a:fillRect/>
            </a:stretch>
          </a:blipFill>
        </p:spPr>
        <p:txBody>
          <a:bodyPr/>
          <a:lstStyle/>
          <a:p>
            <a:endParaRPr lang="en-GB" sz="12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1135F"/>
        </a:solidFill>
        <a:effectLst/>
      </p:bgPr>
    </p:bg>
    <p:spTree>
      <p:nvGrpSpPr>
        <p:cNvPr id="1" name=""/>
        <p:cNvGrpSpPr/>
        <p:nvPr/>
      </p:nvGrpSpPr>
      <p:grpSpPr>
        <a:xfrm>
          <a:off x="0" y="0"/>
          <a:ext cx="0" cy="0"/>
          <a:chOff x="0" y="0"/>
          <a:chExt cx="0" cy="0"/>
        </a:xfrm>
      </p:grpSpPr>
      <p:sp>
        <p:nvSpPr>
          <p:cNvPr id="2" name="TextBox 2"/>
          <p:cNvSpPr txBox="1"/>
          <p:nvPr/>
        </p:nvSpPr>
        <p:spPr>
          <a:xfrm>
            <a:off x="1604759" y="511199"/>
            <a:ext cx="8982483" cy="423257"/>
          </a:xfrm>
          <a:prstGeom prst="rect">
            <a:avLst/>
          </a:prstGeom>
        </p:spPr>
        <p:txBody>
          <a:bodyPr lIns="0" tIns="0" rIns="0" bIns="0" rtlCol="0" anchor="t">
            <a:spAutoFit/>
          </a:bodyPr>
          <a:lstStyle/>
          <a:p>
            <a:pPr marL="0" lvl="1" algn="ctr">
              <a:lnSpc>
                <a:spcPts val="3262"/>
              </a:lnSpc>
            </a:pPr>
            <a:r>
              <a:rPr lang="en-US" sz="3625" b="1" spc="-54">
                <a:solidFill>
                  <a:srgbClr val="FFFFFF"/>
                </a:solidFill>
                <a:latin typeface="Montserrat Bold"/>
                <a:ea typeface="Montserrat Bold"/>
                <a:cs typeface="Montserrat Bold"/>
                <a:sym typeface="Montserrat Bold"/>
              </a:rPr>
              <a:t>What is the Role of Your Supervisor?</a:t>
            </a:r>
          </a:p>
        </p:txBody>
      </p:sp>
      <p:sp>
        <p:nvSpPr>
          <p:cNvPr id="3" name="TextBox 3"/>
          <p:cNvSpPr txBox="1"/>
          <p:nvPr/>
        </p:nvSpPr>
        <p:spPr>
          <a:xfrm>
            <a:off x="780067" y="1344386"/>
            <a:ext cx="10631866" cy="4640245"/>
          </a:xfrm>
          <a:prstGeom prst="rect">
            <a:avLst/>
          </a:prstGeom>
        </p:spPr>
        <p:txBody>
          <a:bodyPr lIns="0" tIns="0" rIns="0" bIns="0" rtlCol="0" anchor="t">
            <a:spAutoFit/>
          </a:bodyPr>
          <a:lstStyle/>
          <a:p>
            <a:pPr marL="422794" lvl="1" indent="-211397" algn="just">
              <a:lnSpc>
                <a:spcPts val="2819"/>
              </a:lnSpc>
              <a:buFont typeface="Arial"/>
              <a:buChar char="•"/>
            </a:pPr>
            <a:r>
              <a:rPr lang="en-US" sz="1958" spc="-29">
                <a:solidFill>
                  <a:srgbClr val="FFFFFF"/>
                </a:solidFill>
                <a:latin typeface="Montserrat"/>
                <a:ea typeface="Montserrat"/>
                <a:cs typeface="Montserrat"/>
                <a:sym typeface="Montserrat"/>
              </a:rPr>
              <a:t>Review research proposals and endorse their viability, academic rigour and integrity</a:t>
            </a:r>
          </a:p>
          <a:p>
            <a:pPr algn="just">
              <a:lnSpc>
                <a:spcPts val="2819"/>
              </a:lnSpc>
            </a:pPr>
            <a:endParaRPr lang="en-US" sz="1958" spc="-29">
              <a:solidFill>
                <a:srgbClr val="FFFFFF"/>
              </a:solidFill>
              <a:latin typeface="Montserrat"/>
              <a:ea typeface="Montserrat"/>
              <a:cs typeface="Montserrat"/>
              <a:sym typeface="Montserrat"/>
            </a:endParaRPr>
          </a:p>
          <a:p>
            <a:pPr marL="422794" lvl="1" indent="-211397" algn="just">
              <a:lnSpc>
                <a:spcPts val="2819"/>
              </a:lnSpc>
              <a:buFont typeface="Arial"/>
              <a:buChar char="•"/>
            </a:pPr>
            <a:r>
              <a:rPr lang="en-US" sz="1958" spc="-29">
                <a:solidFill>
                  <a:srgbClr val="FFFFFF"/>
                </a:solidFill>
                <a:latin typeface="Montserrat"/>
                <a:ea typeface="Montserrat"/>
                <a:cs typeface="Montserrat"/>
                <a:sym typeface="Montserrat"/>
              </a:rPr>
              <a:t>Work with you to finalise your research outline and project plan</a:t>
            </a:r>
          </a:p>
          <a:p>
            <a:pPr algn="just">
              <a:lnSpc>
                <a:spcPts val="2819"/>
              </a:lnSpc>
            </a:pPr>
            <a:endParaRPr lang="en-US" sz="1958" spc="-29">
              <a:solidFill>
                <a:srgbClr val="FFFFFF"/>
              </a:solidFill>
              <a:latin typeface="Montserrat"/>
              <a:ea typeface="Montserrat"/>
              <a:cs typeface="Montserrat"/>
              <a:sym typeface="Montserrat"/>
            </a:endParaRPr>
          </a:p>
          <a:p>
            <a:pPr marL="422794" lvl="1" indent="-211397" algn="just">
              <a:lnSpc>
                <a:spcPts val="2819"/>
              </a:lnSpc>
              <a:buFont typeface="Arial"/>
              <a:buChar char="•"/>
            </a:pPr>
            <a:r>
              <a:rPr lang="en-US" sz="1958" spc="-29">
                <a:solidFill>
                  <a:srgbClr val="FFFFFF"/>
                </a:solidFill>
                <a:latin typeface="Montserrat"/>
                <a:ea typeface="Montserrat"/>
                <a:cs typeface="Montserrat"/>
                <a:sym typeface="Montserrat"/>
              </a:rPr>
              <a:t>Meet regularly with you to review progress over the six weeks and ensure an academically robust research outcome </a:t>
            </a:r>
          </a:p>
          <a:p>
            <a:pPr algn="just">
              <a:lnSpc>
                <a:spcPts val="2819"/>
              </a:lnSpc>
            </a:pPr>
            <a:endParaRPr lang="en-US" sz="1958" spc="-29">
              <a:solidFill>
                <a:srgbClr val="FFFFFF"/>
              </a:solidFill>
              <a:latin typeface="Montserrat"/>
              <a:ea typeface="Montserrat"/>
              <a:cs typeface="Montserrat"/>
              <a:sym typeface="Montserrat"/>
            </a:endParaRPr>
          </a:p>
          <a:p>
            <a:pPr marL="422794" lvl="1" indent="-211397" algn="just">
              <a:lnSpc>
                <a:spcPts val="2819"/>
              </a:lnSpc>
              <a:buFont typeface="Arial"/>
              <a:buChar char="•"/>
            </a:pPr>
            <a:r>
              <a:rPr lang="en-US" sz="1958" spc="-29">
                <a:solidFill>
                  <a:srgbClr val="FFFFFF"/>
                </a:solidFill>
                <a:latin typeface="Montserrat"/>
                <a:ea typeface="Montserrat"/>
                <a:cs typeface="Montserrat"/>
                <a:sym typeface="Montserrat"/>
              </a:rPr>
              <a:t>Review, edit as needed, and endorse your final research poster/paper</a:t>
            </a:r>
          </a:p>
          <a:p>
            <a:pPr algn="just">
              <a:lnSpc>
                <a:spcPts val="2819"/>
              </a:lnSpc>
            </a:pPr>
            <a:endParaRPr lang="en-US" sz="1958" spc="-29">
              <a:solidFill>
                <a:srgbClr val="FFFFFF"/>
              </a:solidFill>
              <a:latin typeface="Montserrat"/>
              <a:ea typeface="Montserrat"/>
              <a:cs typeface="Montserrat"/>
              <a:sym typeface="Montserrat"/>
            </a:endParaRPr>
          </a:p>
          <a:p>
            <a:pPr marL="422794" lvl="1" indent="-211397" algn="just">
              <a:lnSpc>
                <a:spcPts val="2819"/>
              </a:lnSpc>
              <a:buFont typeface="Arial"/>
              <a:buChar char="•"/>
            </a:pPr>
            <a:r>
              <a:rPr lang="en-US" sz="1958" spc="-29">
                <a:solidFill>
                  <a:srgbClr val="FFFFFF"/>
                </a:solidFill>
                <a:latin typeface="Montserrat"/>
                <a:ea typeface="Montserrat"/>
                <a:cs typeface="Montserrat"/>
                <a:sym typeface="Montserrat"/>
              </a:rPr>
              <a:t>Ensure that you post your research findings on the Laidlaw Scholars Network</a:t>
            </a:r>
          </a:p>
          <a:p>
            <a:pPr algn="just">
              <a:lnSpc>
                <a:spcPts val="2819"/>
              </a:lnSpc>
            </a:pPr>
            <a:endParaRPr lang="en-US" sz="1958" spc="-29">
              <a:solidFill>
                <a:srgbClr val="FFFFFF"/>
              </a:solidFill>
              <a:latin typeface="Montserrat"/>
              <a:ea typeface="Montserrat"/>
              <a:cs typeface="Montserrat"/>
              <a:sym typeface="Montserrat"/>
            </a:endParaRPr>
          </a:p>
          <a:p>
            <a:pPr marL="422794" lvl="1" indent="-211397" algn="just">
              <a:lnSpc>
                <a:spcPts val="2819"/>
              </a:lnSpc>
              <a:buFont typeface="Arial"/>
              <a:buChar char="•"/>
            </a:pPr>
            <a:r>
              <a:rPr lang="en-US" sz="1958" spc="-29">
                <a:solidFill>
                  <a:srgbClr val="FFFFFF"/>
                </a:solidFill>
                <a:latin typeface="Montserrat"/>
                <a:ea typeface="Montserrat"/>
                <a:cs typeface="Montserrat"/>
                <a:sym typeface="Montserrat"/>
              </a:rPr>
              <a:t>Help you find conferences to attend and publications, as appropriate, where you can share your research findings.</a:t>
            </a:r>
          </a:p>
        </p:txBody>
      </p:sp>
      <p:sp>
        <p:nvSpPr>
          <p:cNvPr id="4" name="Rectangle 3">
            <a:extLst>
              <a:ext uri="{FF2B5EF4-FFF2-40B4-BE49-F238E27FC236}">
                <a16:creationId xmlns:a16="http://schemas.microsoft.com/office/drawing/2014/main" id="{F8E80AB9-BB30-DD0A-AB55-8E24B96086A6}"/>
              </a:ext>
            </a:extLst>
          </p:cNvPr>
          <p:cNvSpPr/>
          <p:nvPr/>
        </p:nvSpPr>
        <p:spPr>
          <a:xfrm>
            <a:off x="373626" y="6190122"/>
            <a:ext cx="3991897" cy="4840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5">
            <a:extLst>
              <a:ext uri="{FF2B5EF4-FFF2-40B4-BE49-F238E27FC236}">
                <a16:creationId xmlns:a16="http://schemas.microsoft.com/office/drawing/2014/main" id="{C3A9CB4C-7598-5E6F-3BEB-698820EEFC71}"/>
              </a:ext>
            </a:extLst>
          </p:cNvPr>
          <p:cNvSpPr/>
          <p:nvPr/>
        </p:nvSpPr>
        <p:spPr>
          <a:xfrm>
            <a:off x="224207" y="6190122"/>
            <a:ext cx="1636263" cy="516429"/>
          </a:xfrm>
          <a:custGeom>
            <a:avLst/>
            <a:gdLst/>
            <a:ahLst/>
            <a:cxnLst/>
            <a:rect l="l" t="t" r="r" b="b"/>
            <a:pathLst>
              <a:path w="2454394" h="774643">
                <a:moveTo>
                  <a:pt x="0" y="0"/>
                </a:moveTo>
                <a:lnTo>
                  <a:pt x="2454394" y="0"/>
                </a:lnTo>
                <a:lnTo>
                  <a:pt x="2454394" y="774642"/>
                </a:lnTo>
                <a:lnTo>
                  <a:pt x="0" y="774642"/>
                </a:lnTo>
                <a:lnTo>
                  <a:pt x="0" y="0"/>
                </a:lnTo>
                <a:close/>
              </a:path>
            </a:pathLst>
          </a:custGeom>
          <a:blipFill>
            <a:blip r:embed="rId2"/>
            <a:stretch>
              <a:fillRect/>
            </a:stretch>
          </a:blipFill>
        </p:spPr>
        <p:txBody>
          <a:bodyPr/>
          <a:lstStyle/>
          <a:p>
            <a:endParaRPr lang="en-GB" sz="1200"/>
          </a:p>
        </p:txBody>
      </p:sp>
      <p:sp>
        <p:nvSpPr>
          <p:cNvPr id="6" name="Freeform 6">
            <a:extLst>
              <a:ext uri="{FF2B5EF4-FFF2-40B4-BE49-F238E27FC236}">
                <a16:creationId xmlns:a16="http://schemas.microsoft.com/office/drawing/2014/main" id="{C4832694-DDBF-1BBA-9007-21D02336C99D}"/>
              </a:ext>
            </a:extLst>
          </p:cNvPr>
          <p:cNvSpPr/>
          <p:nvPr/>
        </p:nvSpPr>
        <p:spPr>
          <a:xfrm>
            <a:off x="10707419" y="6046663"/>
            <a:ext cx="1353335" cy="627555"/>
          </a:xfrm>
          <a:custGeom>
            <a:avLst/>
            <a:gdLst/>
            <a:ahLst/>
            <a:cxnLst/>
            <a:rect l="l" t="t" r="r" b="b"/>
            <a:pathLst>
              <a:path w="2030002" h="941332">
                <a:moveTo>
                  <a:pt x="0" y="0"/>
                </a:moveTo>
                <a:lnTo>
                  <a:pt x="2030002" y="0"/>
                </a:lnTo>
                <a:lnTo>
                  <a:pt x="2030002" y="941332"/>
                </a:lnTo>
                <a:lnTo>
                  <a:pt x="0" y="941332"/>
                </a:lnTo>
                <a:lnTo>
                  <a:pt x="0" y="0"/>
                </a:lnTo>
                <a:close/>
              </a:path>
            </a:pathLst>
          </a:custGeom>
          <a:blipFill>
            <a:blip r:embed="rId3"/>
            <a:stretch>
              <a:fillRect/>
            </a:stretch>
          </a:blipFill>
        </p:spPr>
        <p:txBody>
          <a:bodyPr/>
          <a:lstStyle/>
          <a:p>
            <a:endParaRPr lang="en-GB" sz="12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1135F"/>
        </a:solidFill>
        <a:effectLst/>
      </p:bgPr>
    </p:bg>
    <p:spTree>
      <p:nvGrpSpPr>
        <p:cNvPr id="1" name=""/>
        <p:cNvGrpSpPr/>
        <p:nvPr/>
      </p:nvGrpSpPr>
      <p:grpSpPr>
        <a:xfrm>
          <a:off x="0" y="0"/>
          <a:ext cx="0" cy="0"/>
          <a:chOff x="0" y="0"/>
          <a:chExt cx="0" cy="0"/>
        </a:xfrm>
      </p:grpSpPr>
      <p:grpSp>
        <p:nvGrpSpPr>
          <p:cNvPr id="2" name="Group 2"/>
          <p:cNvGrpSpPr/>
          <p:nvPr/>
        </p:nvGrpSpPr>
        <p:grpSpPr>
          <a:xfrm>
            <a:off x="921308" y="3039662"/>
            <a:ext cx="2772461" cy="1374841"/>
            <a:chOff x="0" y="0"/>
            <a:chExt cx="1095293" cy="543147"/>
          </a:xfrm>
        </p:grpSpPr>
        <p:sp>
          <p:nvSpPr>
            <p:cNvPr id="3" name="Freeform 3"/>
            <p:cNvSpPr/>
            <p:nvPr/>
          </p:nvSpPr>
          <p:spPr>
            <a:xfrm>
              <a:off x="0" y="0"/>
              <a:ext cx="1095293" cy="543147"/>
            </a:xfrm>
            <a:custGeom>
              <a:avLst/>
              <a:gdLst/>
              <a:ahLst/>
              <a:cxnLst/>
              <a:rect l="l" t="t" r="r" b="b"/>
              <a:pathLst>
                <a:path w="1095293" h="543147">
                  <a:moveTo>
                    <a:pt x="94943" y="0"/>
                  </a:moveTo>
                  <a:lnTo>
                    <a:pt x="1000351" y="0"/>
                  </a:lnTo>
                  <a:cubicBezTo>
                    <a:pt x="1025531" y="0"/>
                    <a:pt x="1049680" y="10003"/>
                    <a:pt x="1067485" y="27808"/>
                  </a:cubicBezTo>
                  <a:cubicBezTo>
                    <a:pt x="1085291" y="45613"/>
                    <a:pt x="1095293" y="69762"/>
                    <a:pt x="1095293" y="94943"/>
                  </a:cubicBezTo>
                  <a:lnTo>
                    <a:pt x="1095293" y="448204"/>
                  </a:lnTo>
                  <a:cubicBezTo>
                    <a:pt x="1095293" y="473385"/>
                    <a:pt x="1085291" y="497534"/>
                    <a:pt x="1067485" y="515339"/>
                  </a:cubicBezTo>
                  <a:cubicBezTo>
                    <a:pt x="1049680" y="533144"/>
                    <a:pt x="1025531" y="543147"/>
                    <a:pt x="1000351" y="543147"/>
                  </a:cubicBezTo>
                  <a:lnTo>
                    <a:pt x="94943" y="543147"/>
                  </a:lnTo>
                  <a:cubicBezTo>
                    <a:pt x="42507" y="543147"/>
                    <a:pt x="0" y="500640"/>
                    <a:pt x="0" y="448204"/>
                  </a:cubicBezTo>
                  <a:lnTo>
                    <a:pt x="0" y="94943"/>
                  </a:lnTo>
                  <a:cubicBezTo>
                    <a:pt x="0" y="69762"/>
                    <a:pt x="10003" y="45613"/>
                    <a:pt x="27808" y="27808"/>
                  </a:cubicBezTo>
                  <a:cubicBezTo>
                    <a:pt x="45613" y="10003"/>
                    <a:pt x="69762" y="0"/>
                    <a:pt x="94943" y="0"/>
                  </a:cubicBezTo>
                  <a:close/>
                </a:path>
              </a:pathLst>
            </a:custGeom>
            <a:solidFill>
              <a:srgbClr val="D61A75"/>
            </a:solidFill>
          </p:spPr>
          <p:txBody>
            <a:bodyPr/>
            <a:lstStyle/>
            <a:p>
              <a:endParaRPr lang="en-GB" sz="1200"/>
            </a:p>
          </p:txBody>
        </p:sp>
        <p:sp>
          <p:nvSpPr>
            <p:cNvPr id="4" name="TextBox 4"/>
            <p:cNvSpPr txBox="1"/>
            <p:nvPr/>
          </p:nvSpPr>
          <p:spPr>
            <a:xfrm>
              <a:off x="0" y="-47625"/>
              <a:ext cx="1095293" cy="590772"/>
            </a:xfrm>
            <a:prstGeom prst="rect">
              <a:avLst/>
            </a:prstGeom>
          </p:spPr>
          <p:txBody>
            <a:bodyPr lIns="33867" tIns="33867" rIns="33867" bIns="33867" rtlCol="0" anchor="ctr"/>
            <a:lstStyle/>
            <a:p>
              <a:pPr algn="ctr">
                <a:lnSpc>
                  <a:spcPts val="2613"/>
                </a:lnSpc>
              </a:pPr>
              <a:r>
                <a:rPr lang="en-US" sz="1866" b="1">
                  <a:solidFill>
                    <a:srgbClr val="FFFFFF"/>
                  </a:solidFill>
                  <a:latin typeface="Montserrat Bold"/>
                  <a:ea typeface="Montserrat Bold"/>
                  <a:cs typeface="Montserrat Bold"/>
                  <a:sym typeface="Montserrat Bold"/>
                </a:rPr>
                <a:t>Speak to your academic advisor</a:t>
              </a:r>
            </a:p>
          </p:txBody>
        </p:sp>
      </p:grpSp>
      <p:sp>
        <p:nvSpPr>
          <p:cNvPr id="5" name="TextBox 5"/>
          <p:cNvSpPr txBox="1"/>
          <p:nvPr/>
        </p:nvSpPr>
        <p:spPr>
          <a:xfrm>
            <a:off x="1098570" y="1567377"/>
            <a:ext cx="9994860" cy="692497"/>
          </a:xfrm>
          <a:prstGeom prst="rect">
            <a:avLst/>
          </a:prstGeom>
        </p:spPr>
        <p:txBody>
          <a:bodyPr lIns="0" tIns="0" rIns="0" bIns="0" rtlCol="0" anchor="t">
            <a:spAutoFit/>
          </a:bodyPr>
          <a:lstStyle/>
          <a:p>
            <a:pPr marL="0" lvl="1" algn="ctr">
              <a:lnSpc>
                <a:spcPts val="2736"/>
              </a:lnSpc>
            </a:pPr>
            <a:r>
              <a:rPr lang="en-US" sz="2319" spc="-35">
                <a:solidFill>
                  <a:srgbClr val="FFFFFF"/>
                </a:solidFill>
                <a:latin typeface="Montserrat"/>
                <a:ea typeface="Montserrat"/>
                <a:cs typeface="Montserrat"/>
                <a:sym typeface="Montserrat"/>
              </a:rPr>
              <a:t>Sometimes, finding a supervisor who has the time and expertise to work with you takes time</a:t>
            </a:r>
          </a:p>
        </p:txBody>
      </p:sp>
      <p:sp>
        <p:nvSpPr>
          <p:cNvPr id="6" name="TextBox 6"/>
          <p:cNvSpPr txBox="1"/>
          <p:nvPr/>
        </p:nvSpPr>
        <p:spPr>
          <a:xfrm>
            <a:off x="1604759" y="454897"/>
            <a:ext cx="8982483" cy="846450"/>
          </a:xfrm>
          <a:prstGeom prst="rect">
            <a:avLst/>
          </a:prstGeom>
        </p:spPr>
        <p:txBody>
          <a:bodyPr lIns="0" tIns="0" rIns="0" bIns="0" rtlCol="0" anchor="t">
            <a:spAutoFit/>
          </a:bodyPr>
          <a:lstStyle/>
          <a:p>
            <a:pPr marL="0" lvl="1" algn="ctr">
              <a:lnSpc>
                <a:spcPts val="3262"/>
              </a:lnSpc>
            </a:pPr>
            <a:r>
              <a:rPr lang="en-US" sz="3625" b="1" spc="-54">
                <a:solidFill>
                  <a:srgbClr val="FFFFFF"/>
                </a:solidFill>
                <a:latin typeface="Montserrat Bold"/>
                <a:ea typeface="Montserrat Bold"/>
                <a:cs typeface="Montserrat Bold"/>
                <a:sym typeface="Montserrat Bold"/>
              </a:rPr>
              <a:t>Steps to Take When Finding a Supervisor...</a:t>
            </a:r>
          </a:p>
        </p:txBody>
      </p:sp>
      <p:grpSp>
        <p:nvGrpSpPr>
          <p:cNvPr id="7" name="Group 7"/>
          <p:cNvGrpSpPr/>
          <p:nvPr/>
        </p:nvGrpSpPr>
        <p:grpSpPr>
          <a:xfrm>
            <a:off x="8498231" y="3039662"/>
            <a:ext cx="2772461" cy="1374841"/>
            <a:chOff x="0" y="0"/>
            <a:chExt cx="1095293" cy="543147"/>
          </a:xfrm>
        </p:grpSpPr>
        <p:sp>
          <p:nvSpPr>
            <p:cNvPr id="8" name="Freeform 8"/>
            <p:cNvSpPr/>
            <p:nvPr/>
          </p:nvSpPr>
          <p:spPr>
            <a:xfrm>
              <a:off x="0" y="0"/>
              <a:ext cx="1095293" cy="543147"/>
            </a:xfrm>
            <a:custGeom>
              <a:avLst/>
              <a:gdLst/>
              <a:ahLst/>
              <a:cxnLst/>
              <a:rect l="l" t="t" r="r" b="b"/>
              <a:pathLst>
                <a:path w="1095293" h="543147">
                  <a:moveTo>
                    <a:pt x="94943" y="0"/>
                  </a:moveTo>
                  <a:lnTo>
                    <a:pt x="1000351" y="0"/>
                  </a:lnTo>
                  <a:cubicBezTo>
                    <a:pt x="1025531" y="0"/>
                    <a:pt x="1049680" y="10003"/>
                    <a:pt x="1067485" y="27808"/>
                  </a:cubicBezTo>
                  <a:cubicBezTo>
                    <a:pt x="1085291" y="45613"/>
                    <a:pt x="1095293" y="69762"/>
                    <a:pt x="1095293" y="94943"/>
                  </a:cubicBezTo>
                  <a:lnTo>
                    <a:pt x="1095293" y="448204"/>
                  </a:lnTo>
                  <a:cubicBezTo>
                    <a:pt x="1095293" y="473385"/>
                    <a:pt x="1085291" y="497534"/>
                    <a:pt x="1067485" y="515339"/>
                  </a:cubicBezTo>
                  <a:cubicBezTo>
                    <a:pt x="1049680" y="533144"/>
                    <a:pt x="1025531" y="543147"/>
                    <a:pt x="1000351" y="543147"/>
                  </a:cubicBezTo>
                  <a:lnTo>
                    <a:pt x="94943" y="543147"/>
                  </a:lnTo>
                  <a:cubicBezTo>
                    <a:pt x="42507" y="543147"/>
                    <a:pt x="0" y="500640"/>
                    <a:pt x="0" y="448204"/>
                  </a:cubicBezTo>
                  <a:lnTo>
                    <a:pt x="0" y="94943"/>
                  </a:lnTo>
                  <a:cubicBezTo>
                    <a:pt x="0" y="69762"/>
                    <a:pt x="10003" y="45613"/>
                    <a:pt x="27808" y="27808"/>
                  </a:cubicBezTo>
                  <a:cubicBezTo>
                    <a:pt x="45613" y="10003"/>
                    <a:pt x="69762" y="0"/>
                    <a:pt x="94943" y="0"/>
                  </a:cubicBezTo>
                  <a:close/>
                </a:path>
              </a:pathLst>
            </a:custGeom>
            <a:solidFill>
              <a:srgbClr val="922AB1"/>
            </a:solidFill>
          </p:spPr>
          <p:txBody>
            <a:bodyPr/>
            <a:lstStyle/>
            <a:p>
              <a:endParaRPr lang="en-GB" sz="1200"/>
            </a:p>
          </p:txBody>
        </p:sp>
        <p:sp>
          <p:nvSpPr>
            <p:cNvPr id="9" name="TextBox 9"/>
            <p:cNvSpPr txBox="1"/>
            <p:nvPr/>
          </p:nvSpPr>
          <p:spPr>
            <a:xfrm>
              <a:off x="0" y="-47625"/>
              <a:ext cx="1095293" cy="590772"/>
            </a:xfrm>
            <a:prstGeom prst="rect">
              <a:avLst/>
            </a:prstGeom>
          </p:spPr>
          <p:txBody>
            <a:bodyPr lIns="33867" tIns="33867" rIns="33867" bIns="33867" rtlCol="0" anchor="ctr"/>
            <a:lstStyle/>
            <a:p>
              <a:pPr algn="ctr">
                <a:lnSpc>
                  <a:spcPts val="2519"/>
                </a:lnSpc>
              </a:pPr>
              <a:r>
                <a:rPr lang="en-US" sz="1799" b="1">
                  <a:solidFill>
                    <a:srgbClr val="FFFFFF"/>
                  </a:solidFill>
                  <a:latin typeface="Montserrat Bold"/>
                  <a:ea typeface="Montserrat Bold"/>
                  <a:cs typeface="Montserrat Bold"/>
                  <a:sym typeface="Montserrat Bold"/>
                </a:rPr>
                <a:t>Speak to your college principal</a:t>
              </a:r>
            </a:p>
          </p:txBody>
        </p:sp>
      </p:grpSp>
      <p:grpSp>
        <p:nvGrpSpPr>
          <p:cNvPr id="10" name="Group 10"/>
          <p:cNvGrpSpPr/>
          <p:nvPr/>
        </p:nvGrpSpPr>
        <p:grpSpPr>
          <a:xfrm>
            <a:off x="4709770" y="3039662"/>
            <a:ext cx="2772461" cy="1374841"/>
            <a:chOff x="0" y="0"/>
            <a:chExt cx="1095293" cy="543147"/>
          </a:xfrm>
        </p:grpSpPr>
        <p:sp>
          <p:nvSpPr>
            <p:cNvPr id="11" name="Freeform 11"/>
            <p:cNvSpPr/>
            <p:nvPr/>
          </p:nvSpPr>
          <p:spPr>
            <a:xfrm>
              <a:off x="0" y="0"/>
              <a:ext cx="1095293" cy="543147"/>
            </a:xfrm>
            <a:custGeom>
              <a:avLst/>
              <a:gdLst/>
              <a:ahLst/>
              <a:cxnLst/>
              <a:rect l="l" t="t" r="r" b="b"/>
              <a:pathLst>
                <a:path w="1095293" h="543147">
                  <a:moveTo>
                    <a:pt x="94943" y="0"/>
                  </a:moveTo>
                  <a:lnTo>
                    <a:pt x="1000351" y="0"/>
                  </a:lnTo>
                  <a:cubicBezTo>
                    <a:pt x="1025531" y="0"/>
                    <a:pt x="1049680" y="10003"/>
                    <a:pt x="1067485" y="27808"/>
                  </a:cubicBezTo>
                  <a:cubicBezTo>
                    <a:pt x="1085291" y="45613"/>
                    <a:pt x="1095293" y="69762"/>
                    <a:pt x="1095293" y="94943"/>
                  </a:cubicBezTo>
                  <a:lnTo>
                    <a:pt x="1095293" y="448204"/>
                  </a:lnTo>
                  <a:cubicBezTo>
                    <a:pt x="1095293" y="473385"/>
                    <a:pt x="1085291" y="497534"/>
                    <a:pt x="1067485" y="515339"/>
                  </a:cubicBezTo>
                  <a:cubicBezTo>
                    <a:pt x="1049680" y="533144"/>
                    <a:pt x="1025531" y="543147"/>
                    <a:pt x="1000351" y="543147"/>
                  </a:cubicBezTo>
                  <a:lnTo>
                    <a:pt x="94943" y="543147"/>
                  </a:lnTo>
                  <a:cubicBezTo>
                    <a:pt x="42507" y="543147"/>
                    <a:pt x="0" y="500640"/>
                    <a:pt x="0" y="448204"/>
                  </a:cubicBezTo>
                  <a:lnTo>
                    <a:pt x="0" y="94943"/>
                  </a:lnTo>
                  <a:cubicBezTo>
                    <a:pt x="0" y="69762"/>
                    <a:pt x="10003" y="45613"/>
                    <a:pt x="27808" y="27808"/>
                  </a:cubicBezTo>
                  <a:cubicBezTo>
                    <a:pt x="45613" y="10003"/>
                    <a:pt x="69762" y="0"/>
                    <a:pt x="94943" y="0"/>
                  </a:cubicBezTo>
                  <a:close/>
                </a:path>
              </a:pathLst>
            </a:custGeom>
            <a:solidFill>
              <a:srgbClr val="169787"/>
            </a:solidFill>
          </p:spPr>
          <p:txBody>
            <a:bodyPr/>
            <a:lstStyle/>
            <a:p>
              <a:endParaRPr lang="en-GB" sz="1200"/>
            </a:p>
          </p:txBody>
        </p:sp>
        <p:sp>
          <p:nvSpPr>
            <p:cNvPr id="12" name="TextBox 12"/>
            <p:cNvSpPr txBox="1"/>
            <p:nvPr/>
          </p:nvSpPr>
          <p:spPr>
            <a:xfrm>
              <a:off x="0" y="-47625"/>
              <a:ext cx="1095293" cy="590772"/>
            </a:xfrm>
            <a:prstGeom prst="rect">
              <a:avLst/>
            </a:prstGeom>
          </p:spPr>
          <p:txBody>
            <a:bodyPr lIns="33867" tIns="33867" rIns="33867" bIns="33867" rtlCol="0" anchor="ctr"/>
            <a:lstStyle/>
            <a:p>
              <a:pPr algn="ctr">
                <a:lnSpc>
                  <a:spcPts val="2519"/>
                </a:lnSpc>
              </a:pPr>
              <a:r>
                <a:rPr lang="en-US" sz="1799" b="1">
                  <a:solidFill>
                    <a:srgbClr val="FFFFFF"/>
                  </a:solidFill>
                  <a:latin typeface="Montserrat Bold"/>
                  <a:ea typeface="Montserrat Bold"/>
                  <a:cs typeface="Montserrat Bold"/>
                  <a:sym typeface="Montserrat Bold"/>
                </a:rPr>
                <a:t>Email your course director or department Head of Education</a:t>
              </a:r>
            </a:p>
          </p:txBody>
        </p:sp>
      </p:grpSp>
      <p:sp>
        <p:nvSpPr>
          <p:cNvPr id="13" name="TextBox 13"/>
          <p:cNvSpPr txBox="1"/>
          <p:nvPr/>
        </p:nvSpPr>
        <p:spPr>
          <a:xfrm>
            <a:off x="583409" y="5195554"/>
            <a:ext cx="11025183" cy="1038746"/>
          </a:xfrm>
          <a:prstGeom prst="rect">
            <a:avLst/>
          </a:prstGeom>
        </p:spPr>
        <p:txBody>
          <a:bodyPr lIns="0" tIns="0" rIns="0" bIns="0" rtlCol="0" anchor="t">
            <a:spAutoFit/>
          </a:bodyPr>
          <a:lstStyle/>
          <a:p>
            <a:pPr marL="0" lvl="1" algn="ctr">
              <a:lnSpc>
                <a:spcPts val="2736"/>
              </a:lnSpc>
            </a:pPr>
            <a:r>
              <a:rPr lang="en-US" sz="2319" spc="-35">
                <a:solidFill>
                  <a:srgbClr val="FFFFFF"/>
                </a:solidFill>
                <a:latin typeface="Montserrat"/>
                <a:ea typeface="Montserrat"/>
                <a:cs typeface="Montserrat"/>
                <a:sym typeface="Montserrat"/>
              </a:rPr>
              <a:t>It is important to remember your supervisor doesn’t necessarily need to </a:t>
            </a:r>
            <a:r>
              <a:rPr lang="en-US" sz="2319" spc="-35" err="1">
                <a:solidFill>
                  <a:srgbClr val="FFFFFF"/>
                </a:solidFill>
                <a:latin typeface="Montserrat"/>
                <a:ea typeface="Montserrat"/>
                <a:cs typeface="Montserrat"/>
                <a:sym typeface="Montserrat"/>
              </a:rPr>
              <a:t>specialise</a:t>
            </a:r>
            <a:r>
              <a:rPr lang="en-US" sz="2319" spc="-35">
                <a:solidFill>
                  <a:srgbClr val="FFFFFF"/>
                </a:solidFill>
                <a:latin typeface="Montserrat"/>
                <a:ea typeface="Montserrat"/>
                <a:cs typeface="Montserrat"/>
                <a:sym typeface="Montserrat"/>
              </a:rPr>
              <a:t> in the area of your research as long as they are passionate about helping you</a:t>
            </a:r>
          </a:p>
        </p:txBody>
      </p:sp>
      <p:sp>
        <p:nvSpPr>
          <p:cNvPr id="14" name="Freeform 14"/>
          <p:cNvSpPr/>
          <p:nvPr/>
        </p:nvSpPr>
        <p:spPr>
          <a:xfrm>
            <a:off x="309477" y="353296"/>
            <a:ext cx="1851799" cy="584455"/>
          </a:xfrm>
          <a:custGeom>
            <a:avLst/>
            <a:gdLst/>
            <a:ahLst/>
            <a:cxnLst/>
            <a:rect l="l" t="t" r="r" b="b"/>
            <a:pathLst>
              <a:path w="2777699" h="876682">
                <a:moveTo>
                  <a:pt x="0" y="0"/>
                </a:moveTo>
                <a:lnTo>
                  <a:pt x="2777699" y="0"/>
                </a:lnTo>
                <a:lnTo>
                  <a:pt x="2777699" y="876683"/>
                </a:lnTo>
                <a:lnTo>
                  <a:pt x="0" y="876683"/>
                </a:lnTo>
                <a:lnTo>
                  <a:pt x="0" y="0"/>
                </a:lnTo>
                <a:close/>
              </a:path>
            </a:pathLst>
          </a:custGeom>
          <a:blipFill>
            <a:blip r:embed="rId2"/>
            <a:stretch>
              <a:fillRect/>
            </a:stretch>
          </a:blipFill>
        </p:spPr>
        <p:txBody>
          <a:bodyPr/>
          <a:lstStyle/>
          <a:p>
            <a:endParaRPr lang="en-GB" sz="1200"/>
          </a:p>
        </p:txBody>
      </p:sp>
      <p:sp>
        <p:nvSpPr>
          <p:cNvPr id="15" name="Freeform 15"/>
          <p:cNvSpPr/>
          <p:nvPr/>
        </p:nvSpPr>
        <p:spPr>
          <a:xfrm>
            <a:off x="10251278" y="252192"/>
            <a:ext cx="1684305" cy="781029"/>
          </a:xfrm>
          <a:custGeom>
            <a:avLst/>
            <a:gdLst/>
            <a:ahLst/>
            <a:cxnLst/>
            <a:rect l="l" t="t" r="r" b="b"/>
            <a:pathLst>
              <a:path w="2526458" h="1171543">
                <a:moveTo>
                  <a:pt x="0" y="0"/>
                </a:moveTo>
                <a:lnTo>
                  <a:pt x="2526458" y="0"/>
                </a:lnTo>
                <a:lnTo>
                  <a:pt x="2526458" y="1171543"/>
                </a:lnTo>
                <a:lnTo>
                  <a:pt x="0" y="1171543"/>
                </a:lnTo>
                <a:lnTo>
                  <a:pt x="0" y="0"/>
                </a:lnTo>
                <a:close/>
              </a:path>
            </a:pathLst>
          </a:custGeom>
          <a:blipFill>
            <a:blip r:embed="rId3"/>
            <a:stretch>
              <a:fillRect/>
            </a:stretch>
          </a:blipFill>
        </p:spPr>
        <p:txBody>
          <a:bodyPr/>
          <a:lstStyle/>
          <a:p>
            <a:endParaRPr lang="en-GB" sz="1200"/>
          </a:p>
        </p:txBody>
      </p:sp>
      <p:sp>
        <p:nvSpPr>
          <p:cNvPr id="16" name="Rectangle 15">
            <a:extLst>
              <a:ext uri="{FF2B5EF4-FFF2-40B4-BE49-F238E27FC236}">
                <a16:creationId xmlns:a16="http://schemas.microsoft.com/office/drawing/2014/main" id="{2026F8EB-31A2-B16E-C07B-7B0FA30AE3C7}"/>
              </a:ext>
            </a:extLst>
          </p:cNvPr>
          <p:cNvSpPr/>
          <p:nvPr/>
        </p:nvSpPr>
        <p:spPr>
          <a:xfrm>
            <a:off x="309477" y="6190122"/>
            <a:ext cx="4056046" cy="48409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5">
            <a:extLst>
              <a:ext uri="{FF2B5EF4-FFF2-40B4-BE49-F238E27FC236}">
                <a16:creationId xmlns:a16="http://schemas.microsoft.com/office/drawing/2014/main" id="{E277A362-B18F-9D08-F4BC-637C60C7821B}"/>
              </a:ext>
            </a:extLst>
          </p:cNvPr>
          <p:cNvSpPr/>
          <p:nvPr/>
        </p:nvSpPr>
        <p:spPr>
          <a:xfrm>
            <a:off x="224207" y="6190122"/>
            <a:ext cx="1636263" cy="516429"/>
          </a:xfrm>
          <a:custGeom>
            <a:avLst/>
            <a:gdLst/>
            <a:ahLst/>
            <a:cxnLst/>
            <a:rect l="l" t="t" r="r" b="b"/>
            <a:pathLst>
              <a:path w="2454394" h="774643">
                <a:moveTo>
                  <a:pt x="0" y="0"/>
                </a:moveTo>
                <a:lnTo>
                  <a:pt x="2454394" y="0"/>
                </a:lnTo>
                <a:lnTo>
                  <a:pt x="2454394" y="774642"/>
                </a:lnTo>
                <a:lnTo>
                  <a:pt x="0" y="774642"/>
                </a:lnTo>
                <a:lnTo>
                  <a:pt x="0" y="0"/>
                </a:lnTo>
                <a:close/>
              </a:path>
            </a:pathLst>
          </a:custGeom>
          <a:blipFill>
            <a:blip r:embed="rId2"/>
            <a:stretch>
              <a:fillRect/>
            </a:stretch>
          </a:blipFill>
        </p:spPr>
        <p:txBody>
          <a:bodyPr/>
          <a:lstStyle/>
          <a:p>
            <a:endParaRPr lang="en-GB" sz="1200"/>
          </a:p>
        </p:txBody>
      </p:sp>
      <p:sp>
        <p:nvSpPr>
          <p:cNvPr id="18" name="Freeform 6">
            <a:extLst>
              <a:ext uri="{FF2B5EF4-FFF2-40B4-BE49-F238E27FC236}">
                <a16:creationId xmlns:a16="http://schemas.microsoft.com/office/drawing/2014/main" id="{CE29B7EC-53B9-DBF3-E49F-73E8ED43631F}"/>
              </a:ext>
            </a:extLst>
          </p:cNvPr>
          <p:cNvSpPr/>
          <p:nvPr/>
        </p:nvSpPr>
        <p:spPr>
          <a:xfrm>
            <a:off x="10707419" y="6046663"/>
            <a:ext cx="1353335" cy="627555"/>
          </a:xfrm>
          <a:custGeom>
            <a:avLst/>
            <a:gdLst/>
            <a:ahLst/>
            <a:cxnLst/>
            <a:rect l="l" t="t" r="r" b="b"/>
            <a:pathLst>
              <a:path w="2030002" h="941332">
                <a:moveTo>
                  <a:pt x="0" y="0"/>
                </a:moveTo>
                <a:lnTo>
                  <a:pt x="2030002" y="0"/>
                </a:lnTo>
                <a:lnTo>
                  <a:pt x="2030002" y="941332"/>
                </a:lnTo>
                <a:lnTo>
                  <a:pt x="0" y="941332"/>
                </a:lnTo>
                <a:lnTo>
                  <a:pt x="0" y="0"/>
                </a:lnTo>
                <a:close/>
              </a:path>
            </a:pathLst>
          </a:custGeom>
          <a:blipFill>
            <a:blip r:embed="rId3"/>
            <a:stretch>
              <a:fillRect/>
            </a:stretch>
          </a:blipFill>
        </p:spPr>
        <p:txBody>
          <a:bodyPr/>
          <a:lstStyle/>
          <a:p>
            <a:endParaRPr lang="en-GB" sz="12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0906B8-0C01-06B2-13A0-B2D522BEF959}"/>
              </a:ext>
            </a:extLst>
          </p:cNvPr>
          <p:cNvSpPr>
            <a:spLocks noGrp="1"/>
          </p:cNvSpPr>
          <p:nvPr>
            <p:ph type="ctrTitle"/>
          </p:nvPr>
        </p:nvSpPr>
        <p:spPr>
          <a:xfrm>
            <a:off x="6096000" y="2235200"/>
            <a:ext cx="5713413" cy="2387599"/>
          </a:xfrm>
        </p:spPr>
        <p:txBody>
          <a:bodyPr/>
          <a:lstStyle/>
          <a:p>
            <a:r>
              <a:rPr lang="en-GB">
                <a:latin typeface="Montserrat Bold" panose="00000800000000000000" pitchFamily="2" charset="0"/>
              </a:rPr>
              <a:t>Frequently Asked Questions</a:t>
            </a:r>
          </a:p>
        </p:txBody>
      </p:sp>
    </p:spTree>
    <p:extLst>
      <p:ext uri="{BB962C8B-B14F-4D97-AF65-F5344CB8AC3E}">
        <p14:creationId xmlns:p14="http://schemas.microsoft.com/office/powerpoint/2010/main" val="10597303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AF992B-82BD-5F52-9A19-64265E44F0ED}"/>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5AE7F0A6-C280-9948-2F9C-2BFEF6BD443D}"/>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68CAB425-4BCF-231A-E870-8F26FBDF66C4}"/>
              </a:ext>
            </a:extLst>
          </p:cNvPr>
          <p:cNvSpPr>
            <a:spLocks noGrp="1"/>
          </p:cNvSpPr>
          <p:nvPr>
            <p:ph type="sldNum" sz="quarter" idx="12"/>
          </p:nvPr>
        </p:nvSpPr>
        <p:spPr/>
        <p:txBody>
          <a:bodyPr/>
          <a:lstStyle/>
          <a:p>
            <a:fld id="{F47C38A6-411E-4AB3-AA9A-88D68F1DC9B3}" type="slidenum">
              <a:rPr lang="en-GB" smtClean="0"/>
              <a:pPr/>
              <a:t>45</a:t>
            </a:fld>
            <a:endParaRPr lang="en-GB"/>
          </a:p>
        </p:txBody>
      </p:sp>
      <p:sp>
        <p:nvSpPr>
          <p:cNvPr id="5" name="Title 4">
            <a:extLst>
              <a:ext uri="{FF2B5EF4-FFF2-40B4-BE49-F238E27FC236}">
                <a16:creationId xmlns:a16="http://schemas.microsoft.com/office/drawing/2014/main" id="{02E74354-FEA3-A4CE-4631-7F3EDE607BD1}"/>
              </a:ext>
            </a:extLst>
          </p:cNvPr>
          <p:cNvSpPr>
            <a:spLocks noGrp="1"/>
          </p:cNvSpPr>
          <p:nvPr>
            <p:ph type="title"/>
          </p:nvPr>
        </p:nvSpPr>
        <p:spPr/>
        <p:txBody>
          <a:bodyPr/>
          <a:lstStyle/>
          <a:p>
            <a:r>
              <a:rPr lang="en-GB"/>
              <a:t>How time-intensive is the programme?</a:t>
            </a:r>
          </a:p>
        </p:txBody>
      </p:sp>
      <p:sp>
        <p:nvSpPr>
          <p:cNvPr id="6" name="Content Placeholder 5">
            <a:extLst>
              <a:ext uri="{FF2B5EF4-FFF2-40B4-BE49-F238E27FC236}">
                <a16:creationId xmlns:a16="http://schemas.microsoft.com/office/drawing/2014/main" id="{EACE5C31-4A48-3D6B-93C1-966CD29B20E2}"/>
              </a:ext>
            </a:extLst>
          </p:cNvPr>
          <p:cNvSpPr>
            <a:spLocks noGrp="1"/>
          </p:cNvSpPr>
          <p:nvPr>
            <p:ph sz="quarter" idx="13"/>
          </p:nvPr>
        </p:nvSpPr>
        <p:spPr/>
        <p:txBody>
          <a:bodyPr/>
          <a:lstStyle/>
          <a:p>
            <a:r>
              <a:rPr lang="en-GB"/>
              <a:t>• During term time: manageable alongside your degree </a:t>
            </a:r>
          </a:p>
          <a:p>
            <a:r>
              <a:rPr lang="en-GB"/>
              <a:t>• During summer research: full-time commitment for 6 weeks </a:t>
            </a:r>
          </a:p>
          <a:p>
            <a:r>
              <a:rPr lang="en-GB"/>
              <a:t>• Leadership in Action (LiA): planned flexibly during your second year </a:t>
            </a:r>
          </a:p>
          <a:p>
            <a:r>
              <a:rPr lang="en-GB"/>
              <a:t>The programme is designed to be demanding but realistic for undergraduate students.</a:t>
            </a:r>
          </a:p>
        </p:txBody>
      </p:sp>
    </p:spTree>
    <p:extLst>
      <p:ext uri="{BB962C8B-B14F-4D97-AF65-F5344CB8AC3E}">
        <p14:creationId xmlns:p14="http://schemas.microsoft.com/office/powerpoint/2010/main" val="887711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919C99-CE90-9359-633D-AB573F51A044}"/>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8834753D-7770-C311-BC81-84CAC2B4477E}"/>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798E807F-5ABD-1E07-F984-BC1445D0D230}"/>
              </a:ext>
            </a:extLst>
          </p:cNvPr>
          <p:cNvSpPr>
            <a:spLocks noGrp="1"/>
          </p:cNvSpPr>
          <p:nvPr>
            <p:ph type="sldNum" sz="quarter" idx="12"/>
          </p:nvPr>
        </p:nvSpPr>
        <p:spPr/>
        <p:txBody>
          <a:bodyPr/>
          <a:lstStyle/>
          <a:p>
            <a:fld id="{F47C38A6-411E-4AB3-AA9A-88D68F1DC9B3}" type="slidenum">
              <a:rPr lang="en-GB" smtClean="0"/>
              <a:pPr/>
              <a:t>46</a:t>
            </a:fld>
            <a:endParaRPr lang="en-GB"/>
          </a:p>
        </p:txBody>
      </p:sp>
      <p:sp>
        <p:nvSpPr>
          <p:cNvPr id="5" name="Title 4">
            <a:extLst>
              <a:ext uri="{FF2B5EF4-FFF2-40B4-BE49-F238E27FC236}">
                <a16:creationId xmlns:a16="http://schemas.microsoft.com/office/drawing/2014/main" id="{B02C29BD-9610-5744-E20A-29F007CD4C57}"/>
              </a:ext>
            </a:extLst>
          </p:cNvPr>
          <p:cNvSpPr>
            <a:spLocks noGrp="1"/>
          </p:cNvSpPr>
          <p:nvPr>
            <p:ph type="title"/>
          </p:nvPr>
        </p:nvSpPr>
        <p:spPr/>
        <p:txBody>
          <a:bodyPr/>
          <a:lstStyle/>
          <a:p>
            <a:r>
              <a:rPr lang="en-GB"/>
              <a:t>What support will I receive?</a:t>
            </a:r>
          </a:p>
        </p:txBody>
      </p:sp>
      <p:sp>
        <p:nvSpPr>
          <p:cNvPr id="6" name="Content Placeholder 5">
            <a:extLst>
              <a:ext uri="{FF2B5EF4-FFF2-40B4-BE49-F238E27FC236}">
                <a16:creationId xmlns:a16="http://schemas.microsoft.com/office/drawing/2014/main" id="{80C86383-42E0-6C1D-417D-BE0BA26D0B7D}"/>
              </a:ext>
            </a:extLst>
          </p:cNvPr>
          <p:cNvSpPr>
            <a:spLocks noGrp="1"/>
          </p:cNvSpPr>
          <p:nvPr>
            <p:ph sz="quarter" idx="13"/>
          </p:nvPr>
        </p:nvSpPr>
        <p:spPr/>
        <p:txBody>
          <a:bodyPr/>
          <a:lstStyle/>
          <a:p>
            <a:r>
              <a:rPr lang="en-GB"/>
              <a:t>• Academic supervision during the research project </a:t>
            </a:r>
          </a:p>
          <a:p>
            <a:r>
              <a:rPr lang="en-GB"/>
              <a:t>• Leadership training and skills workshops </a:t>
            </a:r>
          </a:p>
          <a:p>
            <a:r>
              <a:rPr lang="en-GB"/>
              <a:t>• Ongoing support from the Laidlaw team </a:t>
            </a:r>
          </a:p>
          <a:p>
            <a:r>
              <a:rPr lang="en-GB"/>
              <a:t>• Access to current scholars and alumni </a:t>
            </a:r>
          </a:p>
          <a:p>
            <a:r>
              <a:rPr lang="en-GB"/>
              <a:t>You are not expected to do everything independently</a:t>
            </a:r>
          </a:p>
        </p:txBody>
      </p:sp>
    </p:spTree>
    <p:extLst>
      <p:ext uri="{BB962C8B-B14F-4D97-AF65-F5344CB8AC3E}">
        <p14:creationId xmlns:p14="http://schemas.microsoft.com/office/powerpoint/2010/main" val="19610640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80624E-64CE-B7C5-651B-0DBA043D3F6F}"/>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6BE43859-E586-B8EF-06C0-945B9CF0775F}"/>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C8BA6D93-E98E-B348-6BAE-E6998A13C01C}"/>
              </a:ext>
            </a:extLst>
          </p:cNvPr>
          <p:cNvSpPr>
            <a:spLocks noGrp="1"/>
          </p:cNvSpPr>
          <p:nvPr>
            <p:ph type="sldNum" sz="quarter" idx="12"/>
          </p:nvPr>
        </p:nvSpPr>
        <p:spPr/>
        <p:txBody>
          <a:bodyPr/>
          <a:lstStyle/>
          <a:p>
            <a:fld id="{F47C38A6-411E-4AB3-AA9A-88D68F1DC9B3}" type="slidenum">
              <a:rPr lang="en-GB" smtClean="0"/>
              <a:pPr/>
              <a:t>47</a:t>
            </a:fld>
            <a:endParaRPr lang="en-GB"/>
          </a:p>
        </p:txBody>
      </p:sp>
      <p:sp>
        <p:nvSpPr>
          <p:cNvPr id="5" name="Title 4">
            <a:extLst>
              <a:ext uri="{FF2B5EF4-FFF2-40B4-BE49-F238E27FC236}">
                <a16:creationId xmlns:a16="http://schemas.microsoft.com/office/drawing/2014/main" id="{C5ABE404-0CF0-B893-3221-43EC72094D6B}"/>
              </a:ext>
            </a:extLst>
          </p:cNvPr>
          <p:cNvSpPr>
            <a:spLocks noGrp="1"/>
          </p:cNvSpPr>
          <p:nvPr>
            <p:ph type="title"/>
          </p:nvPr>
        </p:nvSpPr>
        <p:spPr/>
        <p:txBody>
          <a:bodyPr/>
          <a:lstStyle/>
          <a:p>
            <a:r>
              <a:rPr lang="en-GB"/>
              <a:t>Who can apply?</a:t>
            </a:r>
          </a:p>
        </p:txBody>
      </p:sp>
      <p:sp>
        <p:nvSpPr>
          <p:cNvPr id="6" name="Content Placeholder 5">
            <a:extLst>
              <a:ext uri="{FF2B5EF4-FFF2-40B4-BE49-F238E27FC236}">
                <a16:creationId xmlns:a16="http://schemas.microsoft.com/office/drawing/2014/main" id="{33235C65-7C9D-C77E-C7EE-7DFFDDB28961}"/>
              </a:ext>
            </a:extLst>
          </p:cNvPr>
          <p:cNvSpPr>
            <a:spLocks noGrp="1"/>
          </p:cNvSpPr>
          <p:nvPr>
            <p:ph sz="quarter" idx="13"/>
          </p:nvPr>
        </p:nvSpPr>
        <p:spPr>
          <a:xfrm>
            <a:off x="395287" y="1538426"/>
            <a:ext cx="11401426" cy="4212655"/>
          </a:xfrm>
        </p:spPr>
        <p:txBody>
          <a:bodyPr/>
          <a:lstStyle/>
          <a:p>
            <a:r>
              <a:rPr lang="en-GB"/>
              <a:t>• Students from all academic disciplines who are either: in Year 1 of undergraduate study, or in Year 2 of a four-year undergraduate degree </a:t>
            </a:r>
          </a:p>
          <a:p>
            <a:r>
              <a:rPr lang="en-GB"/>
              <a:t>• Students in Year 2 of three-year undergraduate programmes are not eligible </a:t>
            </a:r>
          </a:p>
          <a:p>
            <a:r>
              <a:rPr lang="en-GB"/>
              <a:t>• No previous research or leadership experience is required </a:t>
            </a:r>
          </a:p>
          <a:p>
            <a:r>
              <a:rPr lang="en-GB"/>
              <a:t>• Motivation, curiosity, and commitment are more important than a “perfect” CV</a:t>
            </a:r>
          </a:p>
        </p:txBody>
      </p:sp>
    </p:spTree>
    <p:extLst>
      <p:ext uri="{BB962C8B-B14F-4D97-AF65-F5344CB8AC3E}">
        <p14:creationId xmlns:p14="http://schemas.microsoft.com/office/powerpoint/2010/main" val="98740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B38B2E-A047-6615-A588-ECC9DA617274}"/>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4BADB100-7394-198E-BF50-598FFFFA0BEF}"/>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0C048DAB-4C8D-CB6C-6441-3C34CDDF0B99}"/>
              </a:ext>
            </a:extLst>
          </p:cNvPr>
          <p:cNvSpPr>
            <a:spLocks noGrp="1"/>
          </p:cNvSpPr>
          <p:nvPr>
            <p:ph type="sldNum" sz="quarter" idx="12"/>
          </p:nvPr>
        </p:nvSpPr>
        <p:spPr/>
        <p:txBody>
          <a:bodyPr/>
          <a:lstStyle/>
          <a:p>
            <a:fld id="{F47C38A6-411E-4AB3-AA9A-88D68F1DC9B3}" type="slidenum">
              <a:rPr lang="en-GB" smtClean="0"/>
              <a:pPr/>
              <a:t>48</a:t>
            </a:fld>
            <a:endParaRPr lang="en-GB"/>
          </a:p>
        </p:txBody>
      </p:sp>
      <p:sp>
        <p:nvSpPr>
          <p:cNvPr id="5" name="Title 4">
            <a:extLst>
              <a:ext uri="{FF2B5EF4-FFF2-40B4-BE49-F238E27FC236}">
                <a16:creationId xmlns:a16="http://schemas.microsoft.com/office/drawing/2014/main" id="{27BC6E20-1A4C-DACC-ED04-A54F76ED5BEF}"/>
              </a:ext>
            </a:extLst>
          </p:cNvPr>
          <p:cNvSpPr>
            <a:spLocks noGrp="1"/>
          </p:cNvSpPr>
          <p:nvPr>
            <p:ph type="title"/>
          </p:nvPr>
        </p:nvSpPr>
        <p:spPr/>
        <p:txBody>
          <a:bodyPr/>
          <a:lstStyle/>
          <a:p>
            <a:r>
              <a:rPr lang="en-GB"/>
              <a:t>What if my plans change?</a:t>
            </a:r>
          </a:p>
        </p:txBody>
      </p:sp>
      <p:sp>
        <p:nvSpPr>
          <p:cNvPr id="6" name="Content Placeholder 5">
            <a:extLst>
              <a:ext uri="{FF2B5EF4-FFF2-40B4-BE49-F238E27FC236}">
                <a16:creationId xmlns:a16="http://schemas.microsoft.com/office/drawing/2014/main" id="{E1186B8E-7822-53A9-DC99-C62D74E82E42}"/>
              </a:ext>
            </a:extLst>
          </p:cNvPr>
          <p:cNvSpPr>
            <a:spLocks noGrp="1"/>
          </p:cNvSpPr>
          <p:nvPr>
            <p:ph sz="quarter" idx="13"/>
          </p:nvPr>
        </p:nvSpPr>
        <p:spPr/>
        <p:txBody>
          <a:bodyPr/>
          <a:lstStyle/>
          <a:p>
            <a:r>
              <a:rPr lang="en-GB"/>
              <a:t>• Research topics can be refined after selection </a:t>
            </a:r>
          </a:p>
          <a:p>
            <a:r>
              <a:rPr lang="en-GB"/>
              <a:t>• LiA plans can evolve over time </a:t>
            </a:r>
          </a:p>
          <a:p>
            <a:r>
              <a:rPr lang="en-GB"/>
              <a:t>• Support is available if challenges arise Flexibility is part of the programme</a:t>
            </a:r>
          </a:p>
        </p:txBody>
      </p:sp>
    </p:spTree>
    <p:extLst>
      <p:ext uri="{BB962C8B-B14F-4D97-AF65-F5344CB8AC3E}">
        <p14:creationId xmlns:p14="http://schemas.microsoft.com/office/powerpoint/2010/main" val="38326933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977D6-DAF5-E55B-50AB-BF028C2FCC1E}"/>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8EFC3A20-7C3F-A8FD-1CB1-C0E55B80E88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629ABE8-56B0-A888-61AC-99B7792EE184}"/>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9E4A8487-BEF9-9AF6-FD93-74607890CF84}"/>
              </a:ext>
            </a:extLst>
          </p:cNvPr>
          <p:cNvSpPr>
            <a:spLocks noGrp="1"/>
          </p:cNvSpPr>
          <p:nvPr>
            <p:ph type="sldNum" sz="quarter" idx="12"/>
          </p:nvPr>
        </p:nvSpPr>
        <p:spPr/>
        <p:txBody>
          <a:bodyPr/>
          <a:lstStyle/>
          <a:p>
            <a:fld id="{F47C38A6-411E-4AB3-AA9A-88D68F1DC9B3}" type="slidenum">
              <a:rPr lang="en-GB" smtClean="0"/>
              <a:pPr/>
              <a:t>49</a:t>
            </a:fld>
            <a:endParaRPr lang="en-GB"/>
          </a:p>
        </p:txBody>
      </p:sp>
      <p:sp>
        <p:nvSpPr>
          <p:cNvPr id="5" name="Title 4">
            <a:extLst>
              <a:ext uri="{FF2B5EF4-FFF2-40B4-BE49-F238E27FC236}">
                <a16:creationId xmlns:a16="http://schemas.microsoft.com/office/drawing/2014/main" id="{1E821661-4137-88E1-E221-6412559A8ADB}"/>
              </a:ext>
            </a:extLst>
          </p:cNvPr>
          <p:cNvSpPr>
            <a:spLocks noGrp="1"/>
          </p:cNvSpPr>
          <p:nvPr>
            <p:ph type="title"/>
          </p:nvPr>
        </p:nvSpPr>
        <p:spPr/>
        <p:txBody>
          <a:bodyPr/>
          <a:lstStyle/>
          <a:p>
            <a:r>
              <a:rPr lang="en-GB" dirty="0"/>
              <a:t>Do I have to be in Durham for the Research period in Summer One?</a:t>
            </a:r>
          </a:p>
        </p:txBody>
      </p:sp>
      <p:sp>
        <p:nvSpPr>
          <p:cNvPr id="6" name="Content Placeholder 5">
            <a:extLst>
              <a:ext uri="{FF2B5EF4-FFF2-40B4-BE49-F238E27FC236}">
                <a16:creationId xmlns:a16="http://schemas.microsoft.com/office/drawing/2014/main" id="{9FFEC818-77E7-2A5D-5210-FE3EE0210700}"/>
              </a:ext>
            </a:extLst>
          </p:cNvPr>
          <p:cNvSpPr>
            <a:spLocks noGrp="1"/>
          </p:cNvSpPr>
          <p:nvPr>
            <p:ph sz="quarter" idx="13"/>
          </p:nvPr>
        </p:nvSpPr>
        <p:spPr/>
        <p:txBody>
          <a:bodyPr/>
          <a:lstStyle/>
          <a:p>
            <a:r>
              <a:rPr lang="en-GB" dirty="0"/>
              <a:t>Yes.</a:t>
            </a:r>
          </a:p>
          <a:p>
            <a:r>
              <a:rPr lang="en-GB" dirty="0"/>
              <a:t>You must be in Durham for the specified period</a:t>
            </a:r>
          </a:p>
          <a:p>
            <a:endParaRPr lang="en-GB" dirty="0"/>
          </a:p>
          <a:p>
            <a:r>
              <a:rPr lang="en-GB" dirty="0"/>
              <a:t>If you have extraordinary circumstances that will prevent you being in Durham, please discuss this with the Laidlaw manager</a:t>
            </a:r>
          </a:p>
        </p:txBody>
      </p:sp>
    </p:spTree>
    <p:extLst>
      <p:ext uri="{BB962C8B-B14F-4D97-AF65-F5344CB8AC3E}">
        <p14:creationId xmlns:p14="http://schemas.microsoft.com/office/powerpoint/2010/main" val="3250629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809555-902B-4983-4EAC-22D5EE2CA3E0}"/>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934F03C2-1809-7B30-3877-191F02CFA564}"/>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FB8F97EB-2DA7-510A-2A4A-753EF24ACEDD}"/>
              </a:ext>
            </a:extLst>
          </p:cNvPr>
          <p:cNvSpPr>
            <a:spLocks noGrp="1"/>
          </p:cNvSpPr>
          <p:nvPr>
            <p:ph type="sldNum" sz="quarter" idx="12"/>
          </p:nvPr>
        </p:nvSpPr>
        <p:spPr/>
        <p:txBody>
          <a:bodyPr/>
          <a:lstStyle/>
          <a:p>
            <a:fld id="{F47C38A6-411E-4AB3-AA9A-88D68F1DC9B3}" type="slidenum">
              <a:rPr lang="en-GB" smtClean="0"/>
              <a:pPr/>
              <a:t>50</a:t>
            </a:fld>
            <a:endParaRPr lang="en-GB"/>
          </a:p>
        </p:txBody>
      </p:sp>
      <p:sp>
        <p:nvSpPr>
          <p:cNvPr id="5" name="Title 4">
            <a:extLst>
              <a:ext uri="{FF2B5EF4-FFF2-40B4-BE49-F238E27FC236}">
                <a16:creationId xmlns:a16="http://schemas.microsoft.com/office/drawing/2014/main" id="{B3CC0464-3437-6BD0-E93E-5BCFB40ACD2B}"/>
              </a:ext>
            </a:extLst>
          </p:cNvPr>
          <p:cNvSpPr>
            <a:spLocks noGrp="1"/>
          </p:cNvSpPr>
          <p:nvPr>
            <p:ph type="title"/>
          </p:nvPr>
        </p:nvSpPr>
        <p:spPr/>
        <p:txBody>
          <a:bodyPr/>
          <a:lstStyle/>
          <a:p>
            <a:r>
              <a:rPr lang="en-GB" dirty="0"/>
              <a:t>What does an ‘international experience’ mean for international students?</a:t>
            </a:r>
          </a:p>
        </p:txBody>
      </p:sp>
      <p:sp>
        <p:nvSpPr>
          <p:cNvPr id="6" name="Content Placeholder 5">
            <a:extLst>
              <a:ext uri="{FF2B5EF4-FFF2-40B4-BE49-F238E27FC236}">
                <a16:creationId xmlns:a16="http://schemas.microsoft.com/office/drawing/2014/main" id="{3C012C24-8932-B153-80F7-25227C672EA9}"/>
              </a:ext>
            </a:extLst>
          </p:cNvPr>
          <p:cNvSpPr>
            <a:spLocks noGrp="1"/>
          </p:cNvSpPr>
          <p:nvPr>
            <p:ph sz="quarter" idx="13"/>
          </p:nvPr>
        </p:nvSpPr>
        <p:spPr/>
        <p:txBody>
          <a:bodyPr/>
          <a:lstStyle/>
          <a:p>
            <a:r>
              <a:rPr lang="en-GB"/>
              <a:t>If you are an international student who normally lives outside the UK but studies at Durham, completing your Leadership in Action (LiA) project in Durham will still be considered an international experience.</a:t>
            </a:r>
          </a:p>
        </p:txBody>
      </p:sp>
    </p:spTree>
    <p:extLst>
      <p:ext uri="{BB962C8B-B14F-4D97-AF65-F5344CB8AC3E}">
        <p14:creationId xmlns:p14="http://schemas.microsoft.com/office/powerpoint/2010/main" val="1705803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C00C11-A351-8B6A-0B02-A2ACC876F14D}"/>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DDFA4A6C-422F-BE95-FD1A-2F316A2A227B}"/>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33821CFB-7ADB-1FDA-D9D2-C96EE60F49C9}"/>
              </a:ext>
            </a:extLst>
          </p:cNvPr>
          <p:cNvSpPr>
            <a:spLocks noGrp="1"/>
          </p:cNvSpPr>
          <p:nvPr>
            <p:ph type="sldNum" sz="quarter" idx="12"/>
          </p:nvPr>
        </p:nvSpPr>
        <p:spPr/>
        <p:txBody>
          <a:bodyPr/>
          <a:lstStyle/>
          <a:p>
            <a:fld id="{F47C38A6-411E-4AB3-AA9A-88D68F1DC9B3}" type="slidenum">
              <a:rPr lang="en-GB" smtClean="0"/>
              <a:pPr/>
              <a:t>51</a:t>
            </a:fld>
            <a:endParaRPr lang="en-GB"/>
          </a:p>
        </p:txBody>
      </p:sp>
      <p:sp>
        <p:nvSpPr>
          <p:cNvPr id="5" name="Title 4">
            <a:extLst>
              <a:ext uri="{FF2B5EF4-FFF2-40B4-BE49-F238E27FC236}">
                <a16:creationId xmlns:a16="http://schemas.microsoft.com/office/drawing/2014/main" id="{6EC5D7D9-EDEB-1D65-C748-7994874C3FBC}"/>
              </a:ext>
            </a:extLst>
          </p:cNvPr>
          <p:cNvSpPr>
            <a:spLocks noGrp="1"/>
          </p:cNvSpPr>
          <p:nvPr>
            <p:ph type="title"/>
          </p:nvPr>
        </p:nvSpPr>
        <p:spPr/>
        <p:txBody>
          <a:bodyPr/>
          <a:lstStyle/>
          <a:p>
            <a:r>
              <a:rPr lang="en-GB"/>
              <a:t>Do both my research project and my LiA need to be international?</a:t>
            </a:r>
          </a:p>
        </p:txBody>
      </p:sp>
      <p:sp>
        <p:nvSpPr>
          <p:cNvPr id="6" name="Content Placeholder 5">
            <a:extLst>
              <a:ext uri="{FF2B5EF4-FFF2-40B4-BE49-F238E27FC236}">
                <a16:creationId xmlns:a16="http://schemas.microsoft.com/office/drawing/2014/main" id="{8F898AD5-2E5C-C749-B237-1B237D4ADD24}"/>
              </a:ext>
            </a:extLst>
          </p:cNvPr>
          <p:cNvSpPr>
            <a:spLocks noGrp="1"/>
          </p:cNvSpPr>
          <p:nvPr>
            <p:ph sz="quarter" idx="13"/>
          </p:nvPr>
        </p:nvSpPr>
        <p:spPr/>
        <p:txBody>
          <a:bodyPr/>
          <a:lstStyle/>
          <a:p>
            <a:r>
              <a:rPr lang="en-GB"/>
              <a:t>No. Only the Leadership in Action (LiA) project must involve an international experience, which takes place during your second year. </a:t>
            </a:r>
          </a:p>
          <a:p>
            <a:r>
              <a:rPr lang="en-GB"/>
              <a:t>Your research project does not need to be international.</a:t>
            </a:r>
          </a:p>
        </p:txBody>
      </p:sp>
    </p:spTree>
    <p:extLst>
      <p:ext uri="{BB962C8B-B14F-4D97-AF65-F5344CB8AC3E}">
        <p14:creationId xmlns:p14="http://schemas.microsoft.com/office/powerpoint/2010/main" val="24448761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1E11BB-95E7-AE3A-207A-DC60D8CC3D7E}"/>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D07EBBAA-26B1-AF8E-6921-252D59979DAF}"/>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05385C5D-A843-06BD-5515-8FD5E42BFD32}"/>
              </a:ext>
            </a:extLst>
          </p:cNvPr>
          <p:cNvSpPr>
            <a:spLocks noGrp="1"/>
          </p:cNvSpPr>
          <p:nvPr>
            <p:ph type="sldNum" sz="quarter" idx="12"/>
          </p:nvPr>
        </p:nvSpPr>
        <p:spPr/>
        <p:txBody>
          <a:bodyPr/>
          <a:lstStyle/>
          <a:p>
            <a:fld id="{F47C38A6-411E-4AB3-AA9A-88D68F1DC9B3}" type="slidenum">
              <a:rPr lang="en-GB" smtClean="0"/>
              <a:pPr/>
              <a:t>52</a:t>
            </a:fld>
            <a:endParaRPr lang="en-GB"/>
          </a:p>
        </p:txBody>
      </p:sp>
      <p:sp>
        <p:nvSpPr>
          <p:cNvPr id="5" name="Title 4">
            <a:extLst>
              <a:ext uri="{FF2B5EF4-FFF2-40B4-BE49-F238E27FC236}">
                <a16:creationId xmlns:a16="http://schemas.microsoft.com/office/drawing/2014/main" id="{E6A1B67B-CA68-A664-CBDD-C39A1CE81F42}"/>
              </a:ext>
            </a:extLst>
          </p:cNvPr>
          <p:cNvSpPr>
            <a:spLocks noGrp="1"/>
          </p:cNvSpPr>
          <p:nvPr>
            <p:ph type="title"/>
          </p:nvPr>
        </p:nvSpPr>
        <p:spPr/>
        <p:txBody>
          <a:bodyPr/>
          <a:lstStyle/>
          <a:p>
            <a:r>
              <a:rPr lang="en-GB"/>
              <a:t>Do I need to fully design my LiA project at the application stage?</a:t>
            </a:r>
          </a:p>
        </p:txBody>
      </p:sp>
      <p:sp>
        <p:nvSpPr>
          <p:cNvPr id="6" name="Content Placeholder 5">
            <a:extLst>
              <a:ext uri="{FF2B5EF4-FFF2-40B4-BE49-F238E27FC236}">
                <a16:creationId xmlns:a16="http://schemas.microsoft.com/office/drawing/2014/main" id="{3E940A05-D557-0429-871C-7C867285AFA8}"/>
              </a:ext>
            </a:extLst>
          </p:cNvPr>
          <p:cNvSpPr>
            <a:spLocks noGrp="1"/>
          </p:cNvSpPr>
          <p:nvPr>
            <p:ph sz="quarter" idx="13"/>
          </p:nvPr>
        </p:nvSpPr>
        <p:spPr/>
        <p:txBody>
          <a:bodyPr/>
          <a:lstStyle/>
          <a:p>
            <a:r>
              <a:rPr lang="en-GB"/>
              <a:t>No. At this stage, you only need to answer the two LiA-related questions in the application form. </a:t>
            </a:r>
          </a:p>
          <a:p>
            <a:r>
              <a:rPr lang="en-GB"/>
              <a:t>You are not expected to have a fully developed LiA project yet.</a:t>
            </a:r>
          </a:p>
        </p:txBody>
      </p:sp>
    </p:spTree>
    <p:extLst>
      <p:ext uri="{BB962C8B-B14F-4D97-AF65-F5344CB8AC3E}">
        <p14:creationId xmlns:p14="http://schemas.microsoft.com/office/powerpoint/2010/main" val="4139061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B3E8F8-FD33-A56E-6C4D-9DAEB4A51912}"/>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B24DAD36-EDF3-F450-6548-4E2042043AEF}"/>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582FE5D4-C4D0-DCA8-7219-B0EA36A68268}"/>
              </a:ext>
            </a:extLst>
          </p:cNvPr>
          <p:cNvSpPr>
            <a:spLocks noGrp="1"/>
          </p:cNvSpPr>
          <p:nvPr>
            <p:ph type="sldNum" sz="quarter" idx="12"/>
          </p:nvPr>
        </p:nvSpPr>
        <p:spPr/>
        <p:txBody>
          <a:bodyPr/>
          <a:lstStyle/>
          <a:p>
            <a:fld id="{F47C38A6-411E-4AB3-AA9A-88D68F1DC9B3}" type="slidenum">
              <a:rPr lang="en-GB" smtClean="0"/>
              <a:pPr/>
              <a:t>53</a:t>
            </a:fld>
            <a:endParaRPr lang="en-GB"/>
          </a:p>
        </p:txBody>
      </p:sp>
      <p:sp>
        <p:nvSpPr>
          <p:cNvPr id="5" name="Title 4">
            <a:extLst>
              <a:ext uri="{FF2B5EF4-FFF2-40B4-BE49-F238E27FC236}">
                <a16:creationId xmlns:a16="http://schemas.microsoft.com/office/drawing/2014/main" id="{0E2924C5-DC79-13B9-A584-ABD940C963C1}"/>
              </a:ext>
            </a:extLst>
          </p:cNvPr>
          <p:cNvSpPr>
            <a:spLocks noGrp="1"/>
          </p:cNvSpPr>
          <p:nvPr>
            <p:ph type="title"/>
          </p:nvPr>
        </p:nvSpPr>
        <p:spPr/>
        <p:txBody>
          <a:bodyPr/>
          <a:lstStyle/>
          <a:p>
            <a:r>
              <a:rPr lang="en-GB"/>
              <a:t>The character count in the application form has changed — is this correct?</a:t>
            </a:r>
          </a:p>
        </p:txBody>
      </p:sp>
      <p:sp>
        <p:nvSpPr>
          <p:cNvPr id="6" name="Content Placeholder 5">
            <a:extLst>
              <a:ext uri="{FF2B5EF4-FFF2-40B4-BE49-F238E27FC236}">
                <a16:creationId xmlns:a16="http://schemas.microsoft.com/office/drawing/2014/main" id="{AFCB37DA-1605-D44A-2730-5AB707776FCB}"/>
              </a:ext>
            </a:extLst>
          </p:cNvPr>
          <p:cNvSpPr>
            <a:spLocks noGrp="1"/>
          </p:cNvSpPr>
          <p:nvPr>
            <p:ph sz="quarter" idx="13"/>
          </p:nvPr>
        </p:nvSpPr>
        <p:spPr/>
        <p:txBody>
          <a:bodyPr/>
          <a:lstStyle/>
          <a:p>
            <a:r>
              <a:rPr lang="en-GB"/>
              <a:t>Yes. </a:t>
            </a:r>
          </a:p>
          <a:p>
            <a:r>
              <a:rPr lang="en-GB"/>
              <a:t>The current character count is correct. An earlier version had a lower limit, which has now been updated to allow more detailed responses.</a:t>
            </a:r>
          </a:p>
        </p:txBody>
      </p:sp>
    </p:spTree>
    <p:extLst>
      <p:ext uri="{BB962C8B-B14F-4D97-AF65-F5344CB8AC3E}">
        <p14:creationId xmlns:p14="http://schemas.microsoft.com/office/powerpoint/2010/main" val="19071601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1E2111-11BC-C6C8-A44C-6967E55A2CC6}"/>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6074506-6224-97C1-D8B0-B2D611D32B38}"/>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AC815A84-08EC-2B7D-6A7D-8CDE1D0489B6}"/>
              </a:ext>
            </a:extLst>
          </p:cNvPr>
          <p:cNvSpPr>
            <a:spLocks noGrp="1"/>
          </p:cNvSpPr>
          <p:nvPr>
            <p:ph type="sldNum" sz="quarter" idx="12"/>
          </p:nvPr>
        </p:nvSpPr>
        <p:spPr/>
        <p:txBody>
          <a:bodyPr/>
          <a:lstStyle/>
          <a:p>
            <a:fld id="{F47C38A6-411E-4AB3-AA9A-88D68F1DC9B3}" type="slidenum">
              <a:rPr lang="en-GB" smtClean="0"/>
              <a:pPr/>
              <a:t>54</a:t>
            </a:fld>
            <a:endParaRPr lang="en-GB"/>
          </a:p>
        </p:txBody>
      </p:sp>
      <p:sp>
        <p:nvSpPr>
          <p:cNvPr id="5" name="Title 4">
            <a:extLst>
              <a:ext uri="{FF2B5EF4-FFF2-40B4-BE49-F238E27FC236}">
                <a16:creationId xmlns:a16="http://schemas.microsoft.com/office/drawing/2014/main" id="{4A5E7311-00ED-0B62-D80C-D5E9454D0248}"/>
              </a:ext>
            </a:extLst>
          </p:cNvPr>
          <p:cNvSpPr>
            <a:spLocks noGrp="1"/>
          </p:cNvSpPr>
          <p:nvPr>
            <p:ph type="title"/>
          </p:nvPr>
        </p:nvSpPr>
        <p:spPr/>
        <p:txBody>
          <a:bodyPr/>
          <a:lstStyle/>
          <a:p>
            <a:r>
              <a:rPr lang="en-GB"/>
              <a:t>Do I need a reference or supervisor support?</a:t>
            </a:r>
          </a:p>
        </p:txBody>
      </p:sp>
      <p:sp>
        <p:nvSpPr>
          <p:cNvPr id="6" name="Content Placeholder 5">
            <a:extLst>
              <a:ext uri="{FF2B5EF4-FFF2-40B4-BE49-F238E27FC236}">
                <a16:creationId xmlns:a16="http://schemas.microsoft.com/office/drawing/2014/main" id="{563C3A25-EC1B-D1AF-F88C-90ABB13BED0E}"/>
              </a:ext>
            </a:extLst>
          </p:cNvPr>
          <p:cNvSpPr>
            <a:spLocks noGrp="1"/>
          </p:cNvSpPr>
          <p:nvPr>
            <p:ph sz="quarter" idx="13"/>
          </p:nvPr>
        </p:nvSpPr>
        <p:spPr/>
        <p:txBody>
          <a:bodyPr/>
          <a:lstStyle/>
          <a:p>
            <a:r>
              <a:rPr lang="en-GB" dirty="0"/>
              <a:t>• Pre-defined projects: require an academic reference This should be provided by a Durham academic who is familiar with your academic work, such as a lecturer, tutor. This cannot be </a:t>
            </a:r>
            <a:r>
              <a:rPr lang="en-GB"/>
              <a:t>a PhD student</a:t>
            </a:r>
          </a:p>
          <a:p>
            <a:r>
              <a:rPr lang="en-GB" dirty="0"/>
              <a:t>• Self-defined projects: require a statement of academic support from the supervisor who will support you during the 6-week research period Require a statement of academic support from the academic supervisor who has agreed to support you during the 6-week summer research period.</a:t>
            </a:r>
          </a:p>
        </p:txBody>
      </p:sp>
    </p:spTree>
    <p:extLst>
      <p:ext uri="{BB962C8B-B14F-4D97-AF65-F5344CB8AC3E}">
        <p14:creationId xmlns:p14="http://schemas.microsoft.com/office/powerpoint/2010/main" val="3738501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BA230A-6D96-98BE-ED27-5A0348BFCED2}"/>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74F579FA-E432-B78E-3F31-E5DBEDE1B846}"/>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6C40A5BA-2A2D-3FC6-057D-C5FA1EE05D13}"/>
              </a:ext>
            </a:extLst>
          </p:cNvPr>
          <p:cNvSpPr>
            <a:spLocks noGrp="1"/>
          </p:cNvSpPr>
          <p:nvPr>
            <p:ph type="sldNum" sz="quarter" idx="12"/>
          </p:nvPr>
        </p:nvSpPr>
        <p:spPr/>
        <p:txBody>
          <a:bodyPr/>
          <a:lstStyle/>
          <a:p>
            <a:fld id="{F47C38A6-411E-4AB3-AA9A-88D68F1DC9B3}" type="slidenum">
              <a:rPr lang="en-GB" smtClean="0"/>
              <a:pPr/>
              <a:t>55</a:t>
            </a:fld>
            <a:endParaRPr lang="en-GB"/>
          </a:p>
        </p:txBody>
      </p:sp>
      <p:sp>
        <p:nvSpPr>
          <p:cNvPr id="5" name="Title 4">
            <a:extLst>
              <a:ext uri="{FF2B5EF4-FFF2-40B4-BE49-F238E27FC236}">
                <a16:creationId xmlns:a16="http://schemas.microsoft.com/office/drawing/2014/main" id="{21E42285-1DFC-0666-922B-0AF039B87ED5}"/>
              </a:ext>
            </a:extLst>
          </p:cNvPr>
          <p:cNvSpPr>
            <a:spLocks noGrp="1"/>
          </p:cNvSpPr>
          <p:nvPr>
            <p:ph type="title"/>
          </p:nvPr>
        </p:nvSpPr>
        <p:spPr/>
        <p:txBody>
          <a:bodyPr/>
          <a:lstStyle/>
          <a:p>
            <a:r>
              <a:rPr lang="en-GB"/>
              <a:t>Can I have a PhD student as a supervisor</a:t>
            </a:r>
          </a:p>
        </p:txBody>
      </p:sp>
      <p:sp>
        <p:nvSpPr>
          <p:cNvPr id="6" name="Content Placeholder 5">
            <a:extLst>
              <a:ext uri="{FF2B5EF4-FFF2-40B4-BE49-F238E27FC236}">
                <a16:creationId xmlns:a16="http://schemas.microsoft.com/office/drawing/2014/main" id="{7D15612B-1ECF-5874-C9B0-1C817708A4AA}"/>
              </a:ext>
            </a:extLst>
          </p:cNvPr>
          <p:cNvSpPr>
            <a:spLocks noGrp="1"/>
          </p:cNvSpPr>
          <p:nvPr>
            <p:ph sz="quarter" idx="13"/>
          </p:nvPr>
        </p:nvSpPr>
        <p:spPr/>
        <p:txBody>
          <a:bodyPr/>
          <a:lstStyle/>
          <a:p>
            <a:r>
              <a:rPr lang="en-GB"/>
              <a:t>No.</a:t>
            </a:r>
          </a:p>
          <a:p>
            <a:r>
              <a:rPr lang="en-GB"/>
              <a:t>If you are being supported by a PhD student, you will need to have an academic as your main supervisor </a:t>
            </a:r>
          </a:p>
          <a:p>
            <a:r>
              <a:rPr lang="en-GB"/>
              <a:t>But you can still have multiple sources of support including postgraduate students</a:t>
            </a:r>
          </a:p>
        </p:txBody>
      </p:sp>
    </p:spTree>
    <p:extLst>
      <p:ext uri="{BB962C8B-B14F-4D97-AF65-F5344CB8AC3E}">
        <p14:creationId xmlns:p14="http://schemas.microsoft.com/office/powerpoint/2010/main" val="8366088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4DBA23-FF70-545A-927F-531130CD76EE}"/>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933ADBC1-4B2D-7A1A-A8B2-C8C804425286}"/>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A4855479-AFBF-41C2-DFC3-0CE2982323B4}"/>
              </a:ext>
            </a:extLst>
          </p:cNvPr>
          <p:cNvSpPr>
            <a:spLocks noGrp="1"/>
          </p:cNvSpPr>
          <p:nvPr>
            <p:ph type="sldNum" sz="quarter" idx="12"/>
          </p:nvPr>
        </p:nvSpPr>
        <p:spPr/>
        <p:txBody>
          <a:bodyPr/>
          <a:lstStyle/>
          <a:p>
            <a:fld id="{F47C38A6-411E-4AB3-AA9A-88D68F1DC9B3}" type="slidenum">
              <a:rPr lang="en-GB" smtClean="0"/>
              <a:pPr/>
              <a:t>56</a:t>
            </a:fld>
            <a:endParaRPr lang="en-GB"/>
          </a:p>
        </p:txBody>
      </p:sp>
      <p:sp>
        <p:nvSpPr>
          <p:cNvPr id="5" name="Title 4">
            <a:extLst>
              <a:ext uri="{FF2B5EF4-FFF2-40B4-BE49-F238E27FC236}">
                <a16:creationId xmlns:a16="http://schemas.microsoft.com/office/drawing/2014/main" id="{17C27293-370C-6F6A-85FE-A998D972966D}"/>
              </a:ext>
            </a:extLst>
          </p:cNvPr>
          <p:cNvSpPr>
            <a:spLocks noGrp="1"/>
          </p:cNvSpPr>
          <p:nvPr>
            <p:ph type="title"/>
          </p:nvPr>
        </p:nvSpPr>
        <p:spPr/>
        <p:txBody>
          <a:bodyPr/>
          <a:lstStyle/>
          <a:p>
            <a:r>
              <a:rPr lang="en-GB"/>
              <a:t>Do I need to know exactly what my LiA project will be when applying?</a:t>
            </a:r>
          </a:p>
        </p:txBody>
      </p:sp>
      <p:sp>
        <p:nvSpPr>
          <p:cNvPr id="6" name="Content Placeholder 5">
            <a:extLst>
              <a:ext uri="{FF2B5EF4-FFF2-40B4-BE49-F238E27FC236}">
                <a16:creationId xmlns:a16="http://schemas.microsoft.com/office/drawing/2014/main" id="{4477AC6E-59B0-4051-1D1F-50E950822B76}"/>
              </a:ext>
            </a:extLst>
          </p:cNvPr>
          <p:cNvSpPr>
            <a:spLocks noGrp="1"/>
          </p:cNvSpPr>
          <p:nvPr>
            <p:ph sz="quarter" idx="13"/>
          </p:nvPr>
        </p:nvSpPr>
        <p:spPr/>
        <p:txBody>
          <a:bodyPr/>
          <a:lstStyle/>
          <a:p>
            <a:r>
              <a:rPr lang="en-GB"/>
              <a:t>No. You do not need a finalised LiA project. </a:t>
            </a:r>
          </a:p>
          <a:p>
            <a:r>
              <a:rPr lang="en-GB"/>
              <a:t>However, when applying, you should: </a:t>
            </a:r>
          </a:p>
          <a:p>
            <a:r>
              <a:rPr lang="en-GB"/>
              <a:t>• research examples of past LiA projects or centrally organised options </a:t>
            </a:r>
          </a:p>
          <a:p>
            <a:r>
              <a:rPr lang="en-GB"/>
              <a:t>• clearly explain why you want to take part in the LiA component Your plans may change later, and this is completely normal.</a:t>
            </a:r>
          </a:p>
        </p:txBody>
      </p:sp>
    </p:spTree>
    <p:extLst>
      <p:ext uri="{BB962C8B-B14F-4D97-AF65-F5344CB8AC3E}">
        <p14:creationId xmlns:p14="http://schemas.microsoft.com/office/powerpoint/2010/main" val="30623785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4E067B-40C7-FCEC-B966-42C53870B22E}"/>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6BFD3725-6BD0-8CB8-579D-1928811ED016}"/>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913ED84D-C49B-F444-73A2-1E4DB12EE3D5}"/>
              </a:ext>
            </a:extLst>
          </p:cNvPr>
          <p:cNvSpPr>
            <a:spLocks noGrp="1"/>
          </p:cNvSpPr>
          <p:nvPr>
            <p:ph type="sldNum" sz="quarter" idx="12"/>
          </p:nvPr>
        </p:nvSpPr>
        <p:spPr/>
        <p:txBody>
          <a:bodyPr/>
          <a:lstStyle/>
          <a:p>
            <a:fld id="{F47C38A6-411E-4AB3-AA9A-88D68F1DC9B3}" type="slidenum">
              <a:rPr lang="en-GB" smtClean="0"/>
              <a:pPr/>
              <a:t>57</a:t>
            </a:fld>
            <a:endParaRPr lang="en-GB"/>
          </a:p>
        </p:txBody>
      </p:sp>
      <p:sp>
        <p:nvSpPr>
          <p:cNvPr id="5" name="Title 4">
            <a:extLst>
              <a:ext uri="{FF2B5EF4-FFF2-40B4-BE49-F238E27FC236}">
                <a16:creationId xmlns:a16="http://schemas.microsoft.com/office/drawing/2014/main" id="{412A6EB6-87FF-152B-5F34-AD402B386CF0}"/>
              </a:ext>
            </a:extLst>
          </p:cNvPr>
          <p:cNvSpPr>
            <a:spLocks noGrp="1"/>
          </p:cNvSpPr>
          <p:nvPr>
            <p:ph type="title"/>
          </p:nvPr>
        </p:nvSpPr>
        <p:spPr/>
        <p:txBody>
          <a:bodyPr/>
          <a:lstStyle/>
          <a:p>
            <a:r>
              <a:rPr lang="en-GB"/>
              <a:t>Do I always need to do a literature review?</a:t>
            </a:r>
          </a:p>
        </p:txBody>
      </p:sp>
      <p:sp>
        <p:nvSpPr>
          <p:cNvPr id="6" name="Content Placeholder 5">
            <a:extLst>
              <a:ext uri="{FF2B5EF4-FFF2-40B4-BE49-F238E27FC236}">
                <a16:creationId xmlns:a16="http://schemas.microsoft.com/office/drawing/2014/main" id="{CCC02557-2DDD-FCF3-8CDF-9682D899DF80}"/>
              </a:ext>
            </a:extLst>
          </p:cNvPr>
          <p:cNvSpPr>
            <a:spLocks noGrp="1"/>
          </p:cNvSpPr>
          <p:nvPr>
            <p:ph sz="quarter" idx="13"/>
          </p:nvPr>
        </p:nvSpPr>
        <p:spPr/>
        <p:txBody>
          <a:bodyPr/>
          <a:lstStyle/>
          <a:p>
            <a:r>
              <a:rPr lang="en-GB"/>
              <a:t>Yes. </a:t>
            </a:r>
          </a:p>
          <a:p>
            <a:r>
              <a:rPr lang="en-GB"/>
              <a:t>A literature review is a core part of any research project. </a:t>
            </a:r>
          </a:p>
          <a:p>
            <a:r>
              <a:rPr lang="en-GB"/>
              <a:t>The reading you do while preparing your application can be reused later, but you will also need to continue engaging with academic literature during the research period and in your final paper.</a:t>
            </a:r>
          </a:p>
        </p:txBody>
      </p:sp>
    </p:spTree>
    <p:extLst>
      <p:ext uri="{BB962C8B-B14F-4D97-AF65-F5344CB8AC3E}">
        <p14:creationId xmlns:p14="http://schemas.microsoft.com/office/powerpoint/2010/main" val="15506832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D73A31-DEC8-A6AD-071A-1C62EFEEAC2F}"/>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1AD0871A-BB9A-7E47-5EE6-7B4C8BCE28F6}"/>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BC938DB3-752A-405F-566B-C36D838837DD}"/>
              </a:ext>
            </a:extLst>
          </p:cNvPr>
          <p:cNvSpPr>
            <a:spLocks noGrp="1"/>
          </p:cNvSpPr>
          <p:nvPr>
            <p:ph type="sldNum" sz="quarter" idx="12"/>
          </p:nvPr>
        </p:nvSpPr>
        <p:spPr/>
        <p:txBody>
          <a:bodyPr/>
          <a:lstStyle/>
          <a:p>
            <a:fld id="{F47C38A6-411E-4AB3-AA9A-88D68F1DC9B3}" type="slidenum">
              <a:rPr lang="en-GB" smtClean="0"/>
              <a:pPr/>
              <a:t>58</a:t>
            </a:fld>
            <a:endParaRPr lang="en-GB"/>
          </a:p>
        </p:txBody>
      </p:sp>
      <p:sp>
        <p:nvSpPr>
          <p:cNvPr id="5" name="Title 4">
            <a:extLst>
              <a:ext uri="{FF2B5EF4-FFF2-40B4-BE49-F238E27FC236}">
                <a16:creationId xmlns:a16="http://schemas.microsoft.com/office/drawing/2014/main" id="{29701D97-F0C0-763C-1582-49319370017B}"/>
              </a:ext>
            </a:extLst>
          </p:cNvPr>
          <p:cNvSpPr>
            <a:spLocks noGrp="1"/>
          </p:cNvSpPr>
          <p:nvPr>
            <p:ph type="title"/>
          </p:nvPr>
        </p:nvSpPr>
        <p:spPr/>
        <p:txBody>
          <a:bodyPr/>
          <a:lstStyle/>
          <a:p>
            <a:r>
              <a:rPr lang="en-GB"/>
              <a:t>When does the international experience take place?</a:t>
            </a:r>
          </a:p>
        </p:txBody>
      </p:sp>
      <p:sp>
        <p:nvSpPr>
          <p:cNvPr id="6" name="Content Placeholder 5">
            <a:extLst>
              <a:ext uri="{FF2B5EF4-FFF2-40B4-BE49-F238E27FC236}">
                <a16:creationId xmlns:a16="http://schemas.microsoft.com/office/drawing/2014/main" id="{18EFAA0D-9435-D302-179C-CA305219C102}"/>
              </a:ext>
            </a:extLst>
          </p:cNvPr>
          <p:cNvSpPr>
            <a:spLocks noGrp="1"/>
          </p:cNvSpPr>
          <p:nvPr>
            <p:ph sz="quarter" idx="13"/>
          </p:nvPr>
        </p:nvSpPr>
        <p:spPr/>
        <p:txBody>
          <a:bodyPr/>
          <a:lstStyle/>
          <a:p>
            <a:r>
              <a:rPr lang="en-GB"/>
              <a:t>The international experience takes place during the Leadership in Action (LiA) component in the second year of the programme. LiA typically involves an international project or placement, which is usually undertaken during the summer, following planning and approvals earlier in the year</a:t>
            </a:r>
          </a:p>
        </p:txBody>
      </p:sp>
    </p:spTree>
    <p:extLst>
      <p:ext uri="{BB962C8B-B14F-4D97-AF65-F5344CB8AC3E}">
        <p14:creationId xmlns:p14="http://schemas.microsoft.com/office/powerpoint/2010/main" val="36793716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59B169-E806-185F-0E69-4395DDE949D3}"/>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D9585FB9-F8A9-2F2F-74E8-614296AC11BF}"/>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E940AF63-A20B-5051-3DF3-5F33690323FE}"/>
              </a:ext>
            </a:extLst>
          </p:cNvPr>
          <p:cNvSpPr>
            <a:spLocks noGrp="1"/>
          </p:cNvSpPr>
          <p:nvPr>
            <p:ph type="sldNum" sz="quarter" idx="12"/>
          </p:nvPr>
        </p:nvSpPr>
        <p:spPr/>
        <p:txBody>
          <a:bodyPr/>
          <a:lstStyle/>
          <a:p>
            <a:fld id="{F47C38A6-411E-4AB3-AA9A-88D68F1DC9B3}" type="slidenum">
              <a:rPr lang="en-GB" smtClean="0"/>
              <a:pPr/>
              <a:t>59</a:t>
            </a:fld>
            <a:endParaRPr lang="en-GB"/>
          </a:p>
        </p:txBody>
      </p:sp>
      <p:sp>
        <p:nvSpPr>
          <p:cNvPr id="5" name="Title 4">
            <a:extLst>
              <a:ext uri="{FF2B5EF4-FFF2-40B4-BE49-F238E27FC236}">
                <a16:creationId xmlns:a16="http://schemas.microsoft.com/office/drawing/2014/main" id="{6DF4EBCB-029D-271A-DF1B-7E2FC4A20B0B}"/>
              </a:ext>
            </a:extLst>
          </p:cNvPr>
          <p:cNvSpPr>
            <a:spLocks noGrp="1"/>
          </p:cNvSpPr>
          <p:nvPr>
            <p:ph type="title"/>
          </p:nvPr>
        </p:nvSpPr>
        <p:spPr>
          <a:xfrm>
            <a:off x="408002" y="429491"/>
            <a:ext cx="11410082" cy="637309"/>
          </a:xfrm>
        </p:spPr>
        <p:txBody>
          <a:bodyPr/>
          <a:lstStyle/>
          <a:p>
            <a:r>
              <a:rPr lang="en-GB"/>
              <a:t>What is the difference between the summer research project and the Leadership in Action (LiA) project?</a:t>
            </a:r>
          </a:p>
        </p:txBody>
      </p:sp>
      <p:sp>
        <p:nvSpPr>
          <p:cNvPr id="6" name="Content Placeholder 5">
            <a:extLst>
              <a:ext uri="{FF2B5EF4-FFF2-40B4-BE49-F238E27FC236}">
                <a16:creationId xmlns:a16="http://schemas.microsoft.com/office/drawing/2014/main" id="{B7C665B6-0EDE-B406-709B-EAE4508CD246}"/>
              </a:ext>
            </a:extLst>
          </p:cNvPr>
          <p:cNvSpPr>
            <a:spLocks noGrp="1"/>
          </p:cNvSpPr>
          <p:nvPr>
            <p:ph sz="quarter" idx="13"/>
          </p:nvPr>
        </p:nvSpPr>
        <p:spPr>
          <a:xfrm>
            <a:off x="407987" y="2458065"/>
            <a:ext cx="11401426" cy="3670703"/>
          </a:xfrm>
        </p:spPr>
        <p:txBody>
          <a:bodyPr/>
          <a:lstStyle/>
          <a:p>
            <a:r>
              <a:rPr lang="en-GB"/>
              <a:t>The summer research project takes place in the first year of the programme and focuses on academic research under the supervision of a Durham academic. The Leadership in Action (LiA) project takes place in the second year and focuses on applying leadership skills in practice through an international project or placement, often working with partner organisations or communities.</a:t>
            </a:r>
          </a:p>
        </p:txBody>
      </p:sp>
    </p:spTree>
    <p:extLst>
      <p:ext uri="{BB962C8B-B14F-4D97-AF65-F5344CB8AC3E}">
        <p14:creationId xmlns:p14="http://schemas.microsoft.com/office/powerpoint/2010/main" val="3146702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8721B-CDBA-F2D2-B8E6-484F22903BFA}"/>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7C55B2A8-2F33-A8FC-DC2E-C29463292FFA}"/>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676F3C0F-6A52-88B0-1C30-80E7A3D18D5F}"/>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2CA50858-F59D-D0A4-4965-753261BBD601}"/>
              </a:ext>
            </a:extLst>
          </p:cNvPr>
          <p:cNvSpPr>
            <a:spLocks noGrp="1"/>
          </p:cNvSpPr>
          <p:nvPr>
            <p:ph type="sldNum" sz="quarter" idx="12"/>
          </p:nvPr>
        </p:nvSpPr>
        <p:spPr/>
        <p:txBody>
          <a:bodyPr/>
          <a:lstStyle/>
          <a:p>
            <a:fld id="{F47C38A6-411E-4AB3-AA9A-88D68F1DC9B3}" type="slidenum">
              <a:rPr lang="en-GB" smtClean="0"/>
              <a:pPr/>
              <a:t>60</a:t>
            </a:fld>
            <a:endParaRPr lang="en-GB"/>
          </a:p>
        </p:txBody>
      </p:sp>
      <p:sp>
        <p:nvSpPr>
          <p:cNvPr id="5" name="Title 4">
            <a:extLst>
              <a:ext uri="{FF2B5EF4-FFF2-40B4-BE49-F238E27FC236}">
                <a16:creationId xmlns:a16="http://schemas.microsoft.com/office/drawing/2014/main" id="{89790E42-C0BA-1CDB-6270-CD7F8D7A9921}"/>
              </a:ext>
            </a:extLst>
          </p:cNvPr>
          <p:cNvSpPr>
            <a:spLocks noGrp="1"/>
          </p:cNvSpPr>
          <p:nvPr>
            <p:ph type="title"/>
          </p:nvPr>
        </p:nvSpPr>
        <p:spPr/>
        <p:txBody>
          <a:bodyPr/>
          <a:lstStyle/>
          <a:p>
            <a:r>
              <a:rPr lang="en-GB" dirty="0"/>
              <a:t>Is the Research project compulsory and can I split it into sections?</a:t>
            </a:r>
          </a:p>
        </p:txBody>
      </p:sp>
      <p:sp>
        <p:nvSpPr>
          <p:cNvPr id="6" name="Content Placeholder 5">
            <a:extLst>
              <a:ext uri="{FF2B5EF4-FFF2-40B4-BE49-F238E27FC236}">
                <a16:creationId xmlns:a16="http://schemas.microsoft.com/office/drawing/2014/main" id="{3556647F-E956-1B67-C090-69FF62D590D3}"/>
              </a:ext>
            </a:extLst>
          </p:cNvPr>
          <p:cNvSpPr>
            <a:spLocks noGrp="1"/>
          </p:cNvSpPr>
          <p:nvPr>
            <p:ph sz="quarter" idx="13"/>
          </p:nvPr>
        </p:nvSpPr>
        <p:spPr/>
        <p:txBody>
          <a:bodyPr/>
          <a:lstStyle/>
          <a:p>
            <a:r>
              <a:rPr lang="en-GB" dirty="0"/>
              <a:t>Yes. </a:t>
            </a:r>
          </a:p>
          <a:p>
            <a:r>
              <a:rPr lang="en-GB" dirty="0"/>
              <a:t>The Research project is a compulsory component of the Laidlaw Leadership &amp; Research Programme and is required in order to complete the programme.</a:t>
            </a:r>
          </a:p>
          <a:p>
            <a:r>
              <a:rPr lang="en-GB" dirty="0"/>
              <a:t>No.</a:t>
            </a:r>
          </a:p>
          <a:p>
            <a:r>
              <a:rPr lang="en-GB" dirty="0"/>
              <a:t>You must complete it in one 6-week block not sections</a:t>
            </a:r>
          </a:p>
        </p:txBody>
      </p:sp>
    </p:spTree>
    <p:extLst>
      <p:ext uri="{BB962C8B-B14F-4D97-AF65-F5344CB8AC3E}">
        <p14:creationId xmlns:p14="http://schemas.microsoft.com/office/powerpoint/2010/main" val="42457149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67351B-2E67-81DA-6DF8-447905D3E40D}"/>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F76A409B-E8FA-64AA-B5AE-2B083DD1D8DA}"/>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A667DB85-8E70-EC40-1FA0-FA5DA06C9FE4}"/>
              </a:ext>
            </a:extLst>
          </p:cNvPr>
          <p:cNvSpPr>
            <a:spLocks noGrp="1"/>
          </p:cNvSpPr>
          <p:nvPr>
            <p:ph type="sldNum" sz="quarter" idx="12"/>
          </p:nvPr>
        </p:nvSpPr>
        <p:spPr/>
        <p:txBody>
          <a:bodyPr/>
          <a:lstStyle/>
          <a:p>
            <a:fld id="{F47C38A6-411E-4AB3-AA9A-88D68F1DC9B3}" type="slidenum">
              <a:rPr lang="en-GB" smtClean="0"/>
              <a:pPr/>
              <a:t>61</a:t>
            </a:fld>
            <a:endParaRPr lang="en-GB"/>
          </a:p>
        </p:txBody>
      </p:sp>
      <p:sp>
        <p:nvSpPr>
          <p:cNvPr id="5" name="Title 4">
            <a:extLst>
              <a:ext uri="{FF2B5EF4-FFF2-40B4-BE49-F238E27FC236}">
                <a16:creationId xmlns:a16="http://schemas.microsoft.com/office/drawing/2014/main" id="{1AE2F634-2E36-DC69-C5FE-6F1ABEBA463A}"/>
              </a:ext>
            </a:extLst>
          </p:cNvPr>
          <p:cNvSpPr>
            <a:spLocks noGrp="1"/>
          </p:cNvSpPr>
          <p:nvPr>
            <p:ph type="title"/>
          </p:nvPr>
        </p:nvSpPr>
        <p:spPr/>
        <p:txBody>
          <a:bodyPr/>
          <a:lstStyle/>
          <a:p>
            <a:r>
              <a:rPr lang="en-GB" dirty="0"/>
              <a:t>Is the Leadership in Action (LiA) project compulsory and can I split it into sections?</a:t>
            </a:r>
          </a:p>
        </p:txBody>
      </p:sp>
      <p:sp>
        <p:nvSpPr>
          <p:cNvPr id="6" name="Content Placeholder 5">
            <a:extLst>
              <a:ext uri="{FF2B5EF4-FFF2-40B4-BE49-F238E27FC236}">
                <a16:creationId xmlns:a16="http://schemas.microsoft.com/office/drawing/2014/main" id="{DCCAEF47-A32E-74F3-90FA-3E523E8D5015}"/>
              </a:ext>
            </a:extLst>
          </p:cNvPr>
          <p:cNvSpPr>
            <a:spLocks noGrp="1"/>
          </p:cNvSpPr>
          <p:nvPr>
            <p:ph sz="quarter" idx="13"/>
          </p:nvPr>
        </p:nvSpPr>
        <p:spPr/>
        <p:txBody>
          <a:bodyPr/>
          <a:lstStyle/>
          <a:p>
            <a:r>
              <a:rPr lang="en-GB" dirty="0"/>
              <a:t>Yes. </a:t>
            </a:r>
          </a:p>
          <a:p>
            <a:r>
              <a:rPr lang="en-GB" dirty="0"/>
              <a:t>The Leadership in Action (LiA) project is a compulsory component of the Laidlaw Leadership &amp; Research Programme and is required in order to complete the programme.</a:t>
            </a:r>
          </a:p>
          <a:p>
            <a:r>
              <a:rPr lang="en-GB" dirty="0"/>
              <a:t>No.</a:t>
            </a:r>
          </a:p>
          <a:p>
            <a:r>
              <a:rPr lang="en-GB" dirty="0"/>
              <a:t>You must complete it in one 6-week block not sections</a:t>
            </a:r>
          </a:p>
        </p:txBody>
      </p:sp>
    </p:spTree>
    <p:extLst>
      <p:ext uri="{BB962C8B-B14F-4D97-AF65-F5344CB8AC3E}">
        <p14:creationId xmlns:p14="http://schemas.microsoft.com/office/powerpoint/2010/main" val="13677069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6E7253-E32D-D2F0-042E-3AC017847CB3}"/>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B4B7F10-2007-CFE1-18ED-90BCE4FE022F}"/>
              </a:ext>
            </a:extLst>
          </p:cNvPr>
          <p:cNvSpPr>
            <a:spLocks noGrp="1"/>
          </p:cNvSpPr>
          <p:nvPr>
            <p:ph type="ftr" sz="quarter" idx="11"/>
          </p:nvPr>
        </p:nvSpPr>
        <p:spPr/>
        <p:txBody>
          <a:bodyPr/>
          <a:lstStyle/>
          <a:p>
            <a:r>
              <a:rPr lang="en-GB"/>
              <a:t>Your contact email here</a:t>
            </a:r>
          </a:p>
        </p:txBody>
      </p:sp>
      <p:sp>
        <p:nvSpPr>
          <p:cNvPr id="4" name="Slide Number Placeholder 3">
            <a:extLst>
              <a:ext uri="{FF2B5EF4-FFF2-40B4-BE49-F238E27FC236}">
                <a16:creationId xmlns:a16="http://schemas.microsoft.com/office/drawing/2014/main" id="{97544A7D-6C9E-7201-C7B7-48F96C870340}"/>
              </a:ext>
            </a:extLst>
          </p:cNvPr>
          <p:cNvSpPr>
            <a:spLocks noGrp="1"/>
          </p:cNvSpPr>
          <p:nvPr>
            <p:ph type="sldNum" sz="quarter" idx="12"/>
          </p:nvPr>
        </p:nvSpPr>
        <p:spPr/>
        <p:txBody>
          <a:bodyPr/>
          <a:lstStyle/>
          <a:p>
            <a:fld id="{F47C38A6-411E-4AB3-AA9A-88D68F1DC9B3}" type="slidenum">
              <a:rPr lang="en-GB" smtClean="0"/>
              <a:pPr/>
              <a:t>62</a:t>
            </a:fld>
            <a:endParaRPr lang="en-GB"/>
          </a:p>
        </p:txBody>
      </p:sp>
      <p:sp>
        <p:nvSpPr>
          <p:cNvPr id="5" name="Title 4">
            <a:extLst>
              <a:ext uri="{FF2B5EF4-FFF2-40B4-BE49-F238E27FC236}">
                <a16:creationId xmlns:a16="http://schemas.microsoft.com/office/drawing/2014/main" id="{D39BC111-8C85-325C-37D6-D39355F260FF}"/>
              </a:ext>
            </a:extLst>
          </p:cNvPr>
          <p:cNvSpPr>
            <a:spLocks noGrp="1"/>
          </p:cNvSpPr>
          <p:nvPr>
            <p:ph type="title"/>
          </p:nvPr>
        </p:nvSpPr>
        <p:spPr/>
        <p:txBody>
          <a:bodyPr/>
          <a:lstStyle/>
          <a:p>
            <a:r>
              <a:rPr lang="en-GB"/>
              <a:t>Is the programme funded?</a:t>
            </a:r>
          </a:p>
        </p:txBody>
      </p:sp>
      <p:sp>
        <p:nvSpPr>
          <p:cNvPr id="6" name="Content Placeholder 5">
            <a:extLst>
              <a:ext uri="{FF2B5EF4-FFF2-40B4-BE49-F238E27FC236}">
                <a16:creationId xmlns:a16="http://schemas.microsoft.com/office/drawing/2014/main" id="{1DBBADEE-F785-9DE0-4D18-06B1CA78DB89}"/>
              </a:ext>
            </a:extLst>
          </p:cNvPr>
          <p:cNvSpPr>
            <a:spLocks noGrp="1"/>
          </p:cNvSpPr>
          <p:nvPr>
            <p:ph sz="quarter" idx="13"/>
          </p:nvPr>
        </p:nvSpPr>
        <p:spPr>
          <a:xfrm>
            <a:off x="407987" y="1331843"/>
            <a:ext cx="11401426" cy="4796926"/>
          </a:xfrm>
        </p:spPr>
        <p:txBody>
          <a:bodyPr/>
          <a:lstStyle/>
          <a:p>
            <a:r>
              <a:rPr lang="en-GB" sz="2200"/>
              <a:t>Yes. The programme is funded and provides generous financial support in both years. </a:t>
            </a:r>
          </a:p>
          <a:p>
            <a:r>
              <a:rPr lang="en-GB" sz="2200"/>
              <a:t>Scholars receive a stipend of £3,000 in Year 1 to support living costs during the summer research period. </a:t>
            </a:r>
          </a:p>
          <a:p>
            <a:r>
              <a:rPr lang="en-GB" sz="2200"/>
              <a:t>In Year 2, scholars receive further financial support of up to </a:t>
            </a:r>
            <a:r>
              <a:rPr lang="en-GB" sz="2200" b="1"/>
              <a:t>£3,000 </a:t>
            </a:r>
            <a:r>
              <a:rPr lang="en-GB" sz="2200"/>
              <a:t>to support costs associated with the Leadership in Action (LiA) component, including living expenses during the international experience. Across the programme, this represents up to </a:t>
            </a:r>
            <a:r>
              <a:rPr lang="en-GB" sz="2200" b="1"/>
              <a:t>£6,000 in total financial support</a:t>
            </a:r>
            <a:r>
              <a:rPr lang="en-GB" sz="2200"/>
              <a:t>, intended to help cover essential costs such as accommodation, food, and related expenses while participating in programme activities. </a:t>
            </a:r>
          </a:p>
          <a:p>
            <a:r>
              <a:rPr lang="en-GB" sz="2200"/>
              <a:t>Please note that specific arrangements and eligible expenses are subject to approval and guidance provided by the programme team.</a:t>
            </a:r>
          </a:p>
        </p:txBody>
      </p:sp>
    </p:spTree>
    <p:extLst>
      <p:ext uri="{BB962C8B-B14F-4D97-AF65-F5344CB8AC3E}">
        <p14:creationId xmlns:p14="http://schemas.microsoft.com/office/powerpoint/2010/main" val="6438056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5680D-577D-96AB-71F5-F5267DC16EE5}"/>
              </a:ext>
            </a:extLst>
          </p:cNvPr>
          <p:cNvSpPr>
            <a:spLocks noGrp="1"/>
          </p:cNvSpPr>
          <p:nvPr>
            <p:ph type="title"/>
          </p:nvPr>
        </p:nvSpPr>
        <p:spPr>
          <a:xfrm>
            <a:off x="644281" y="246374"/>
            <a:ext cx="5135952" cy="241542"/>
          </a:xfrm>
        </p:spPr>
        <p:txBody>
          <a:bodyPr/>
          <a:lstStyle/>
          <a:p>
            <a:r>
              <a:rPr lang="en-GB"/>
              <a:t>Information Session Registration</a:t>
            </a:r>
          </a:p>
        </p:txBody>
      </p:sp>
      <p:sp>
        <p:nvSpPr>
          <p:cNvPr id="3" name="Content Placeholder 2">
            <a:extLst>
              <a:ext uri="{FF2B5EF4-FFF2-40B4-BE49-F238E27FC236}">
                <a16:creationId xmlns:a16="http://schemas.microsoft.com/office/drawing/2014/main" id="{FB0FBBB9-E816-13B3-3719-0730F8EE8245}"/>
              </a:ext>
            </a:extLst>
          </p:cNvPr>
          <p:cNvSpPr>
            <a:spLocks noGrp="1"/>
          </p:cNvSpPr>
          <p:nvPr>
            <p:ph sz="half" idx="1"/>
          </p:nvPr>
        </p:nvSpPr>
        <p:spPr>
          <a:xfrm>
            <a:off x="644839" y="1857041"/>
            <a:ext cx="5368865" cy="4249736"/>
          </a:xfrm>
        </p:spPr>
        <p:txBody>
          <a:bodyPr vert="horz" lIns="0" tIns="0" rIns="0" bIns="0" rtlCol="0" anchor="t">
            <a:noAutofit/>
          </a:bodyPr>
          <a:lstStyle/>
          <a:p>
            <a:r>
              <a:rPr lang="en-GB"/>
              <a:t>Thank you for coming to the session! </a:t>
            </a:r>
          </a:p>
          <a:p>
            <a:r>
              <a:rPr lang="en-GB">
                <a:cs typeface="Arial"/>
              </a:rPr>
              <a:t>Before you leave, please register yourself using the QR code on the right. We'll use this to send you this PowerPoint.</a:t>
            </a:r>
            <a:endParaRPr lang="en-GB"/>
          </a:p>
        </p:txBody>
      </p:sp>
      <p:pic>
        <p:nvPicPr>
          <p:cNvPr id="6" name="Picture 5">
            <a:extLst>
              <a:ext uri="{FF2B5EF4-FFF2-40B4-BE49-F238E27FC236}">
                <a16:creationId xmlns:a16="http://schemas.microsoft.com/office/drawing/2014/main" id="{C60E8793-3F68-4E1E-837C-86A58802E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2390" y="941614"/>
            <a:ext cx="4974771" cy="4974771"/>
          </a:xfrm>
          <a:prstGeom prst="rect">
            <a:avLst/>
          </a:prstGeom>
        </p:spPr>
      </p:pic>
    </p:spTree>
    <p:extLst>
      <p:ext uri="{BB962C8B-B14F-4D97-AF65-F5344CB8AC3E}">
        <p14:creationId xmlns:p14="http://schemas.microsoft.com/office/powerpoint/2010/main" val="908592314"/>
      </p:ext>
    </p:extLst>
  </p:cSld>
  <p:clrMapOvr>
    <a:masterClrMapping/>
  </p:clrMapOvr>
</p:sld>
</file>

<file path=ppt/theme/theme1.xml><?xml version="1.0" encoding="utf-8"?>
<a:theme xmlns:a="http://schemas.openxmlformats.org/drawingml/2006/main" name="Office Theme">
  <a:themeElements>
    <a:clrScheme name="Laidlaw_Foundation">
      <a:dk1>
        <a:sysClr val="windowText" lastClr="000000"/>
      </a:dk1>
      <a:lt1>
        <a:srgbClr val="FFFFFF"/>
      </a:lt1>
      <a:dk2>
        <a:srgbClr val="9226B2"/>
      </a:dk2>
      <a:lt2>
        <a:srgbClr val="FF5012"/>
      </a:lt2>
      <a:accent1>
        <a:srgbClr val="21135F"/>
      </a:accent1>
      <a:accent2>
        <a:srgbClr val="0074C8"/>
      </a:accent2>
      <a:accent3>
        <a:srgbClr val="009483"/>
      </a:accent3>
      <a:accent4>
        <a:srgbClr val="3DAF2C"/>
      </a:accent4>
      <a:accent5>
        <a:srgbClr val="D50071"/>
      </a:accent5>
      <a:accent6>
        <a:srgbClr val="9CA299"/>
      </a:accent6>
      <a:hlink>
        <a:srgbClr val="9226B2"/>
      </a:hlink>
      <a:folHlink>
        <a:srgbClr val="FF501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defRPr sz="1100" dirty="0" smtClean="0">
            <a:solidFill>
              <a:schemeClr val="accent3"/>
            </a:solidFill>
            <a:latin typeface="+mj-lt"/>
          </a:defRPr>
        </a:defPPr>
      </a:lstStyle>
    </a:txDef>
  </a:objectDefaults>
  <a:extraClrSchemeLst/>
  <a:extLst>
    <a:ext uri="{05A4C25C-085E-4340-85A3-A5531E510DB2}">
      <thm15:themeFamily xmlns:thm15="http://schemas.microsoft.com/office/thememl/2012/main" name="Laidlaw Presentation Template" id="{48D85462-87EA-014D-96D4-B7178AB0EA22}" vid="{161B69A1-84AC-6F45-A782-F80281C825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B91D2E82E1DE4DBE79549F2BABD618" ma:contentTypeVersion="18" ma:contentTypeDescription="Create a new document." ma:contentTypeScope="" ma:versionID="9c5a5f1b6cd44c31a4b7f0bb339dee7e">
  <xsd:schema xmlns:xsd="http://www.w3.org/2001/XMLSchema" xmlns:xs="http://www.w3.org/2001/XMLSchema" xmlns:p="http://schemas.microsoft.com/office/2006/metadata/properties" xmlns:ns2="d4404607-c9e8-4631-a640-f80febf22f87" xmlns:ns3="f8941456-003d-4a41-adde-34c801eaf159" xmlns:ns4="3bf6d2de-cfb7-466c-825b-051a8e3c8b7d" targetNamespace="http://schemas.microsoft.com/office/2006/metadata/properties" ma:root="true" ma:fieldsID="d534d069355bc2a1220cd33571ea1dde" ns2:_="" ns3:_="" ns4:_="">
    <xsd:import namespace="d4404607-c9e8-4631-a640-f80febf22f87"/>
    <xsd:import namespace="f8941456-003d-4a41-adde-34c801eaf159"/>
    <xsd:import namespace="3bf6d2de-cfb7-466c-825b-051a8e3c8b7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404607-c9e8-4631-a640-f80febf22f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651d785-cc9b-461e-a4c9-c589c330ffe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8941456-003d-4a41-adde-34c801eaf15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f6d2de-cfb7-466c-825b-051a8e3c8b7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7b79468b-c885-49e0-b063-8484a109ef38}" ma:internalName="TaxCatchAll" ma:showField="CatchAllData" ma:web="f8941456-003d-4a41-adde-34c801eaf1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4404607-c9e8-4631-a640-f80febf22f87">
      <Terms xmlns="http://schemas.microsoft.com/office/infopath/2007/PartnerControls"/>
    </lcf76f155ced4ddcb4097134ff3c332f>
    <TaxCatchAll xmlns="3bf6d2de-cfb7-466c-825b-051a8e3c8b7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77D769-E513-421F-9611-6439AFDB0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404607-c9e8-4631-a640-f80febf22f87"/>
    <ds:schemaRef ds:uri="f8941456-003d-4a41-adde-34c801eaf159"/>
    <ds:schemaRef ds:uri="3bf6d2de-cfb7-466c-825b-051a8e3c8b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AD61DA-93AB-402B-A0C8-DD5C2ABCBA88}">
  <ds:schemaRefs>
    <ds:schemaRef ds:uri="3bf6d2de-cfb7-466c-825b-051a8e3c8b7d"/>
    <ds:schemaRef ds:uri="d4404607-c9e8-4631-a640-f80febf22f87"/>
    <ds:schemaRef ds:uri="f8941456-003d-4a41-adde-34c801eaf15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2B4470F-A2B5-4B89-AFEC-98C894D341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195</TotalTime>
  <Words>3077</Words>
  <Application>Microsoft Office PowerPoint</Application>
  <PresentationFormat>Widescreen</PresentationFormat>
  <Paragraphs>302</Paragraphs>
  <Slides>63</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Arial Black</vt:lpstr>
      <vt:lpstr>Calibri</vt:lpstr>
      <vt:lpstr>Montserrat</vt:lpstr>
      <vt:lpstr>Montserrat Bold</vt:lpstr>
      <vt:lpstr>Wingdings</vt:lpstr>
      <vt:lpstr>Office Theme</vt:lpstr>
      <vt:lpstr>STUDENT INFORMATION SESSION</vt:lpstr>
      <vt:lpstr>Information Session Registration</vt:lpstr>
      <vt:lpstr>About the Programme</vt:lpstr>
      <vt:lpstr>Holistic Development - Programme Elements</vt:lpstr>
      <vt:lpstr>The Laidlaw 3C’s</vt:lpstr>
      <vt:lpstr>World Leading Partners</vt:lpstr>
      <vt:lpstr>About the Laidlaw Foundation</vt:lpstr>
      <vt:lpstr>Leadership Training</vt:lpstr>
      <vt:lpstr>Personalised Leadership Development Training</vt:lpstr>
      <vt:lpstr>Ethical Leadership Certification</vt:lpstr>
      <vt:lpstr>First Summer: Research Project</vt:lpstr>
      <vt:lpstr>An Independent Research Project</vt:lpstr>
      <vt:lpstr>Past Scholar Experience</vt:lpstr>
      <vt:lpstr>Examples of Past Research Projects </vt:lpstr>
      <vt:lpstr>Second Summer: Leadership in Action Experience</vt:lpstr>
      <vt:lpstr>International Leadership in Action </vt:lpstr>
      <vt:lpstr>Past Scholar Experience</vt:lpstr>
      <vt:lpstr>Examples of Past Leadership in Action Projects </vt:lpstr>
      <vt:lpstr>International Experience</vt:lpstr>
      <vt:lpstr>Meaningful International Experience</vt:lpstr>
      <vt:lpstr>Global Community</vt:lpstr>
      <vt:lpstr>Global Community</vt:lpstr>
      <vt:lpstr>Scholars Conference</vt:lpstr>
      <vt:lpstr>Annual Laidlaw Scholars Conference</vt:lpstr>
      <vt:lpstr>How to Apply</vt:lpstr>
      <vt:lpstr>PowerPoint Presentation</vt:lpstr>
      <vt:lpstr>How to Apply</vt:lpstr>
      <vt:lpstr>How to Apply II</vt:lpstr>
      <vt:lpstr>PowerPoint Presentation</vt:lpstr>
      <vt:lpstr>Programme Timelines (compulsory components): Year One</vt:lpstr>
      <vt:lpstr>Programme Timelines (compulsory components): Year Two</vt:lpstr>
      <vt:lpstr>Use this QR code to view the dates for the incoming cohort</vt:lpstr>
      <vt:lpstr>Research Proposal Writing Workshop</vt:lpstr>
      <vt:lpstr>Required Outputs </vt:lpstr>
      <vt:lpstr>Durham Student Experiences</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Frequently Asked Questions</vt:lpstr>
      <vt:lpstr>How time-intensive is the programme?</vt:lpstr>
      <vt:lpstr>What support will I receive?</vt:lpstr>
      <vt:lpstr>Who can apply?</vt:lpstr>
      <vt:lpstr>What if my plans change?</vt:lpstr>
      <vt:lpstr>Do I have to be in Durham for the Research period in Summer One?</vt:lpstr>
      <vt:lpstr>What does an ‘international experience’ mean for international students?</vt:lpstr>
      <vt:lpstr>Do both my research project and my LiA need to be international?</vt:lpstr>
      <vt:lpstr>Do I need to fully design my LiA project at the application stage?</vt:lpstr>
      <vt:lpstr>The character count in the application form has changed — is this correct?</vt:lpstr>
      <vt:lpstr>Do I need a reference or supervisor support?</vt:lpstr>
      <vt:lpstr>Can I have a PhD student as a supervisor</vt:lpstr>
      <vt:lpstr>Do I need to know exactly what my LiA project will be when applying?</vt:lpstr>
      <vt:lpstr>Do I always need to do a literature review?</vt:lpstr>
      <vt:lpstr>When does the international experience take place?</vt:lpstr>
      <vt:lpstr>What is the difference between the summer research project and the Leadership in Action (LiA) project?</vt:lpstr>
      <vt:lpstr>Is the Research project compulsory and can I split it into sections?</vt:lpstr>
      <vt:lpstr>Is the Leadership in Action (LiA) project compulsory and can I split it into sections?</vt:lpstr>
      <vt:lpstr>Is the programme funded?</vt:lpstr>
      <vt:lpstr>Information Session Registration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 Short, Snappy Title</dc:title>
  <dc:creator>Microsoft Office User</dc:creator>
  <cp:lastModifiedBy>LEE, GRACE E. (Student)</cp:lastModifiedBy>
  <cp:revision>2</cp:revision>
  <dcterms:created xsi:type="dcterms:W3CDTF">2019-09-03T16:16:22Z</dcterms:created>
  <dcterms:modified xsi:type="dcterms:W3CDTF">2026-09-24T14:36:13Z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892378</vt:lpwstr>
  </property>
  <property fmtid="{D5CDD505-2E9C-101B-9397-08002B2CF9AE}" pid="3" name="NXPowerLiteSettings">
    <vt:lpwstr>874006B004C800</vt:lpwstr>
  </property>
  <property fmtid="{D5CDD505-2E9C-101B-9397-08002B2CF9AE}" pid="4" name="NXPowerLiteVersion">
    <vt:lpwstr>D7.1.5</vt:lpwstr>
  </property>
  <property fmtid="{D5CDD505-2E9C-101B-9397-08002B2CF9AE}" pid="5" name="ContentTypeId">
    <vt:lpwstr>0x010100BDB91D2E82E1DE4DBE79549F2BABD618</vt:lpwstr>
  </property>
  <property fmtid="{D5CDD505-2E9C-101B-9397-08002B2CF9AE}" pid="6" name="MediaServiceImageTags">
    <vt:lpwstr/>
  </property>
</Properties>
</file>